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mv" ContentType="video/x-ms-wmv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29" r:id="rId4"/>
    <p:sldMasterId id="2147484612" r:id="rId5"/>
  </p:sldMasterIdLst>
  <p:notesMasterIdLst>
    <p:notesMasterId r:id="rId19"/>
  </p:notesMasterIdLst>
  <p:handoutMasterIdLst>
    <p:handoutMasterId r:id="rId20"/>
  </p:handoutMasterIdLst>
  <p:sldIdLst>
    <p:sldId id="2147479518" r:id="rId6"/>
    <p:sldId id="2147481395" r:id="rId7"/>
    <p:sldId id="2147479545" r:id="rId8"/>
    <p:sldId id="2147481396" r:id="rId9"/>
    <p:sldId id="2147481397" r:id="rId10"/>
    <p:sldId id="2147479569" r:id="rId11"/>
    <p:sldId id="2147481398" r:id="rId12"/>
    <p:sldId id="2147479561" r:id="rId13"/>
    <p:sldId id="2147481399" r:id="rId14"/>
    <p:sldId id="2147479571" r:id="rId15"/>
    <p:sldId id="2147481394" r:id="rId16"/>
    <p:sldId id="2147481400" r:id="rId17"/>
    <p:sldId id="2147479531" r:id="rId18"/>
  </p:sldIdLst>
  <p:sldSz cx="12192000" cy="6858000"/>
  <p:notesSz cx="6858000" cy="9144000"/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ark Mode: Start building your deck" id="{98E8DB30-5BFA-8440-BCB5-4873FCE34655}">
          <p14:sldIdLst>
            <p14:sldId id="2147479518"/>
            <p14:sldId id="2147481395"/>
            <p14:sldId id="2147479545"/>
            <p14:sldId id="2147481396"/>
            <p14:sldId id="2147481397"/>
            <p14:sldId id="2147479569"/>
            <p14:sldId id="2147481398"/>
            <p14:sldId id="2147479561"/>
            <p14:sldId id="2147481399"/>
            <p14:sldId id="2147479571"/>
            <p14:sldId id="2147481394"/>
            <p14:sldId id="2147481400"/>
            <p14:sldId id="2147479531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87FD0D05-1B6C-B9DD-05F5-5BAF8705D900}" name="Ron Sasaki" initials="RS" userId="S::rsasaki@microsoft.com::d50e61ca-c12c-4489-bcc9-f00936fa5f6e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/>
  <p:cmAuthor id="3" name="Mary Feil-Jacobs" initials="MF" lastIdx="27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00000"/>
    <a:srgbClr val="FEE398"/>
    <a:srgbClr val="F4F3F5"/>
    <a:srgbClr val="F1EDEA"/>
    <a:srgbClr val="FFA38C"/>
    <a:srgbClr val="F4F4F7"/>
    <a:srgbClr val="FFF7F4"/>
    <a:srgbClr val="29436F"/>
    <a:srgbClr val="005D6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3ADC2AF-AA93-4A57-9134-9CE8DC1EA723}" v="4" dt="2023-11-13T13:05:05.44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8" d="100"/>
          <a:sy n="118" d="100"/>
        </p:scale>
        <p:origin x="-59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21" Type="http://schemas.openxmlformats.org/officeDocument/2006/relationships/commentAuthors" Target="commentAuthor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viewProps" Target="viewProps.xml"/><Relationship Id="rId28" Type="http://schemas.microsoft.com/office/2018/10/relationships/authors" Target="authors.xml"/><Relationship Id="rId10" Type="http://schemas.openxmlformats.org/officeDocument/2006/relationships/slide" Target="slides/slide5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chael Mergell" userId="a0f4f3de-9f8a-40e0-9575-098a7b81e7ec" providerId="ADAL" clId="{377DD1B7-0EE0-4DFA-BAC5-C26E8438B024}"/>
    <pc:docChg chg="undo custSel addSld modSld sldOrd">
      <pc:chgData name="Michael Mergell" userId="a0f4f3de-9f8a-40e0-9575-098a7b81e7ec" providerId="ADAL" clId="{377DD1B7-0EE0-4DFA-BAC5-C26E8438B024}" dt="2023-10-26T15:43:15.009" v="72" actId="20577"/>
      <pc:docMkLst>
        <pc:docMk/>
      </pc:docMkLst>
      <pc:sldChg chg="addSp modSp add mod">
        <pc:chgData name="Michael Mergell" userId="a0f4f3de-9f8a-40e0-9575-098a7b81e7ec" providerId="ADAL" clId="{377DD1B7-0EE0-4DFA-BAC5-C26E8438B024}" dt="2023-10-25T15:13:45.143" v="55" actId="14100"/>
        <pc:sldMkLst>
          <pc:docMk/>
          <pc:sldMk cId="3971006761" sldId="2147479563"/>
        </pc:sldMkLst>
        <pc:spChg chg="add mod">
          <ac:chgData name="Michael Mergell" userId="a0f4f3de-9f8a-40e0-9575-098a7b81e7ec" providerId="ADAL" clId="{377DD1B7-0EE0-4DFA-BAC5-C26E8438B024}" dt="2023-10-25T15:13:45.143" v="55" actId="14100"/>
          <ac:spMkLst>
            <pc:docMk/>
            <pc:sldMk cId="3971006761" sldId="2147479563"/>
            <ac:spMk id="13" creationId="{25B41CA5-209D-83EE-9CE3-45708F026A82}"/>
          </ac:spMkLst>
        </pc:spChg>
        <pc:picChg chg="mod">
          <ac:chgData name="Michael Mergell" userId="a0f4f3de-9f8a-40e0-9575-098a7b81e7ec" providerId="ADAL" clId="{377DD1B7-0EE0-4DFA-BAC5-C26E8438B024}" dt="2023-10-25T15:10:54.847" v="9" actId="1076"/>
          <ac:picMkLst>
            <pc:docMk/>
            <pc:sldMk cId="3971006761" sldId="2147479563"/>
            <ac:picMk id="5" creationId="{F2896116-63CB-B663-1A75-A28681E1DA90}"/>
          </ac:picMkLst>
        </pc:picChg>
        <pc:picChg chg="add mod">
          <ac:chgData name="Michael Mergell" userId="a0f4f3de-9f8a-40e0-9575-098a7b81e7ec" providerId="ADAL" clId="{377DD1B7-0EE0-4DFA-BAC5-C26E8438B024}" dt="2023-10-25T15:12:05.780" v="14" actId="1076"/>
          <ac:picMkLst>
            <pc:docMk/>
            <pc:sldMk cId="3971006761" sldId="2147479563"/>
            <ac:picMk id="6" creationId="{6B91F3F7-6355-D84B-9D68-247C502615C7}"/>
          </ac:picMkLst>
        </pc:picChg>
        <pc:cxnChg chg="add mod">
          <ac:chgData name="Michael Mergell" userId="a0f4f3de-9f8a-40e0-9575-098a7b81e7ec" providerId="ADAL" clId="{377DD1B7-0EE0-4DFA-BAC5-C26E8438B024}" dt="2023-10-25T15:12:43.025" v="37" actId="1076"/>
          <ac:cxnSpMkLst>
            <pc:docMk/>
            <pc:sldMk cId="3971006761" sldId="2147479563"/>
            <ac:cxnSpMk id="8" creationId="{1DFDDFC9-68D3-CB8A-A0F7-4C411443F028}"/>
          </ac:cxnSpMkLst>
        </pc:cxnChg>
        <pc:cxnChg chg="add mod">
          <ac:chgData name="Michael Mergell" userId="a0f4f3de-9f8a-40e0-9575-098a7b81e7ec" providerId="ADAL" clId="{377DD1B7-0EE0-4DFA-BAC5-C26E8438B024}" dt="2023-10-25T15:12:56.505" v="41" actId="14100"/>
          <ac:cxnSpMkLst>
            <pc:docMk/>
            <pc:sldMk cId="3971006761" sldId="2147479563"/>
            <ac:cxnSpMk id="9" creationId="{78A8F29A-FE61-35B3-442B-C5A900CB52CE}"/>
          </ac:cxnSpMkLst>
        </pc:cxnChg>
      </pc:sldChg>
      <pc:sldChg chg="ord">
        <pc:chgData name="Michael Mergell" userId="a0f4f3de-9f8a-40e0-9575-098a7b81e7ec" providerId="ADAL" clId="{377DD1B7-0EE0-4DFA-BAC5-C26E8438B024}" dt="2023-10-25T15:15:05.270" v="59"/>
        <pc:sldMkLst>
          <pc:docMk/>
          <pc:sldMk cId="2442236169" sldId="2147479571"/>
        </pc:sldMkLst>
      </pc:sldChg>
      <pc:sldChg chg="ord">
        <pc:chgData name="Michael Mergell" userId="a0f4f3de-9f8a-40e0-9575-098a7b81e7ec" providerId="ADAL" clId="{377DD1B7-0EE0-4DFA-BAC5-C26E8438B024}" dt="2023-10-25T15:15:03.789" v="57"/>
        <pc:sldMkLst>
          <pc:docMk/>
          <pc:sldMk cId="3644312889" sldId="2147481394"/>
        </pc:sldMkLst>
      </pc:sldChg>
      <pc:sldChg chg="modSp mod">
        <pc:chgData name="Michael Mergell" userId="a0f4f3de-9f8a-40e0-9575-098a7b81e7ec" providerId="ADAL" clId="{377DD1B7-0EE0-4DFA-BAC5-C26E8438B024}" dt="2023-10-26T15:43:15.009" v="72" actId="20577"/>
        <pc:sldMkLst>
          <pc:docMk/>
          <pc:sldMk cId="2140346078" sldId="2147481395"/>
        </pc:sldMkLst>
        <pc:spChg chg="mod">
          <ac:chgData name="Michael Mergell" userId="a0f4f3de-9f8a-40e0-9575-098a7b81e7ec" providerId="ADAL" clId="{377DD1B7-0EE0-4DFA-BAC5-C26E8438B024}" dt="2023-10-26T15:43:15.009" v="72" actId="20577"/>
          <ac:spMkLst>
            <pc:docMk/>
            <pc:sldMk cId="2140346078" sldId="2147481395"/>
            <ac:spMk id="7" creationId="{FB0D54E9-FA4C-C0C1-B89E-5AFF0EA64346}"/>
          </ac:spMkLst>
        </pc:spChg>
      </pc:sldChg>
      <pc:sldChg chg="addSp modSp mod">
        <pc:chgData name="Michael Mergell" userId="a0f4f3de-9f8a-40e0-9575-098a7b81e7ec" providerId="ADAL" clId="{377DD1B7-0EE0-4DFA-BAC5-C26E8438B024}" dt="2023-10-25T15:10:23.283" v="6" actId="14100"/>
        <pc:sldMkLst>
          <pc:docMk/>
          <pc:sldMk cId="1585218083" sldId="2147481399"/>
        </pc:sldMkLst>
        <pc:picChg chg="mod">
          <ac:chgData name="Michael Mergell" userId="a0f4f3de-9f8a-40e0-9575-098a7b81e7ec" providerId="ADAL" clId="{377DD1B7-0EE0-4DFA-BAC5-C26E8438B024}" dt="2023-10-25T15:10:20.259" v="5" actId="14100"/>
          <ac:picMkLst>
            <pc:docMk/>
            <pc:sldMk cId="1585218083" sldId="2147481399"/>
            <ac:picMk id="4" creationId="{336F107E-C810-FC48-6A1F-FBE1EA837DBF}"/>
          </ac:picMkLst>
        </pc:picChg>
        <pc:picChg chg="add mod">
          <ac:chgData name="Michael Mergell" userId="a0f4f3de-9f8a-40e0-9575-098a7b81e7ec" providerId="ADAL" clId="{377DD1B7-0EE0-4DFA-BAC5-C26E8438B024}" dt="2023-10-25T15:10:23.283" v="6" actId="14100"/>
          <ac:picMkLst>
            <pc:docMk/>
            <pc:sldMk cId="1585218083" sldId="2147481399"/>
            <ac:picMk id="5" creationId="{E2872E0E-4E42-45D6-D4DD-F3D1C4B049F7}"/>
          </ac:picMkLst>
        </pc:picChg>
      </pc:sldChg>
    </pc:docChg>
  </pc:docChgLst>
  <pc:docChgLst>
    <pc:chgData name="Michael Mergell" userId="a0f4f3de-9f8a-40e0-9575-098a7b81e7ec" providerId="ADAL" clId="{93ADC2AF-AA93-4A57-9134-9CE8DC1EA723}"/>
    <pc:docChg chg="undo custSel addSld delSld modSld modSection">
      <pc:chgData name="Michael Mergell" userId="a0f4f3de-9f8a-40e0-9575-098a7b81e7ec" providerId="ADAL" clId="{93ADC2AF-AA93-4A57-9134-9CE8DC1EA723}" dt="2023-11-13T13:19:56.939" v="174" actId="692"/>
      <pc:docMkLst>
        <pc:docMk/>
      </pc:docMkLst>
      <pc:sldChg chg="modSp mod">
        <pc:chgData name="Michael Mergell" userId="a0f4f3de-9f8a-40e0-9575-098a7b81e7ec" providerId="ADAL" clId="{93ADC2AF-AA93-4A57-9134-9CE8DC1EA723}" dt="2023-11-03T08:41:20.632" v="24" actId="20577"/>
        <pc:sldMkLst>
          <pc:docMk/>
          <pc:sldMk cId="3520385053" sldId="2147479518"/>
        </pc:sldMkLst>
        <pc:spChg chg="mod">
          <ac:chgData name="Michael Mergell" userId="a0f4f3de-9f8a-40e0-9575-098a7b81e7ec" providerId="ADAL" clId="{93ADC2AF-AA93-4A57-9134-9CE8DC1EA723}" dt="2023-11-03T08:41:14.007" v="16" actId="20577"/>
          <ac:spMkLst>
            <pc:docMk/>
            <pc:sldMk cId="3520385053" sldId="2147479518"/>
            <ac:spMk id="7" creationId="{F373D79E-2E7D-18F3-E3F1-C0C57DEB785E}"/>
          </ac:spMkLst>
        </pc:spChg>
        <pc:spChg chg="mod">
          <ac:chgData name="Michael Mergell" userId="a0f4f3de-9f8a-40e0-9575-098a7b81e7ec" providerId="ADAL" clId="{93ADC2AF-AA93-4A57-9134-9CE8DC1EA723}" dt="2023-11-03T08:41:20.632" v="24" actId="20577"/>
          <ac:spMkLst>
            <pc:docMk/>
            <pc:sldMk cId="3520385053" sldId="2147479518"/>
            <ac:spMk id="20" creationId="{907B5B55-C41C-C1D3-F01F-C54D535CC139}"/>
          </ac:spMkLst>
        </pc:spChg>
      </pc:sldChg>
      <pc:sldChg chg="del">
        <pc:chgData name="Michael Mergell" userId="a0f4f3de-9f8a-40e0-9575-098a7b81e7ec" providerId="ADAL" clId="{93ADC2AF-AA93-4A57-9134-9CE8DC1EA723}" dt="2023-11-03T08:41:49.638" v="25" actId="47"/>
        <pc:sldMkLst>
          <pc:docMk/>
          <pc:sldMk cId="3971006761" sldId="2147479563"/>
        </pc:sldMkLst>
      </pc:sldChg>
      <pc:sldChg chg="addSp delSp modSp mod">
        <pc:chgData name="Michael Mergell" userId="a0f4f3de-9f8a-40e0-9575-098a7b81e7ec" providerId="ADAL" clId="{93ADC2AF-AA93-4A57-9134-9CE8DC1EA723}" dt="2023-11-13T13:14:06.953" v="147" actId="14100"/>
        <pc:sldMkLst>
          <pc:docMk/>
          <pc:sldMk cId="3644312889" sldId="2147481394"/>
        </pc:sldMkLst>
        <pc:picChg chg="del">
          <ac:chgData name="Michael Mergell" userId="a0f4f3de-9f8a-40e0-9575-098a7b81e7ec" providerId="ADAL" clId="{93ADC2AF-AA93-4A57-9134-9CE8DC1EA723}" dt="2023-11-13T13:09:23.440" v="135" actId="478"/>
          <ac:picMkLst>
            <pc:docMk/>
            <pc:sldMk cId="3644312889" sldId="2147481394"/>
            <ac:picMk id="4" creationId="{5DC16C8B-89DF-E01B-D09E-6AA221EBFE1D}"/>
          </ac:picMkLst>
        </pc:picChg>
        <pc:picChg chg="add mod">
          <ac:chgData name="Michael Mergell" userId="a0f4f3de-9f8a-40e0-9575-098a7b81e7ec" providerId="ADAL" clId="{93ADC2AF-AA93-4A57-9134-9CE8DC1EA723}" dt="2023-11-13T13:14:06.953" v="147" actId="14100"/>
          <ac:picMkLst>
            <pc:docMk/>
            <pc:sldMk cId="3644312889" sldId="2147481394"/>
            <ac:picMk id="5" creationId="{70C5A649-AFB4-F31E-3076-5DA93FBCA837}"/>
          </ac:picMkLst>
        </pc:picChg>
        <pc:picChg chg="del">
          <ac:chgData name="Michael Mergell" userId="a0f4f3de-9f8a-40e0-9575-098a7b81e7ec" providerId="ADAL" clId="{93ADC2AF-AA93-4A57-9134-9CE8DC1EA723}" dt="2023-11-13T13:09:43.694" v="141" actId="478"/>
          <ac:picMkLst>
            <pc:docMk/>
            <pc:sldMk cId="3644312889" sldId="2147481394"/>
            <ac:picMk id="6" creationId="{6F147C51-EC9E-7BD4-2B16-BBCA870FE4A1}"/>
          </ac:picMkLst>
        </pc:picChg>
        <pc:picChg chg="add mod">
          <ac:chgData name="Michael Mergell" userId="a0f4f3de-9f8a-40e0-9575-098a7b81e7ec" providerId="ADAL" clId="{93ADC2AF-AA93-4A57-9134-9CE8DC1EA723}" dt="2023-11-13T13:13:52.241" v="145" actId="14100"/>
          <ac:picMkLst>
            <pc:docMk/>
            <pc:sldMk cId="3644312889" sldId="2147481394"/>
            <ac:picMk id="9" creationId="{6298D99F-66A6-1CEB-F02D-6F5FFE4EE9EC}"/>
          </ac:picMkLst>
        </pc:picChg>
      </pc:sldChg>
      <pc:sldChg chg="addSp delSp modSp new mod modAnim">
        <pc:chgData name="Michael Mergell" userId="a0f4f3de-9f8a-40e0-9575-098a7b81e7ec" providerId="ADAL" clId="{93ADC2AF-AA93-4A57-9134-9CE8DC1EA723}" dt="2023-11-13T13:19:56.939" v="174" actId="692"/>
        <pc:sldMkLst>
          <pc:docMk/>
          <pc:sldMk cId="1686202137" sldId="2147481400"/>
        </pc:sldMkLst>
        <pc:spChg chg="mod">
          <ac:chgData name="Michael Mergell" userId="a0f4f3de-9f8a-40e0-9575-098a7b81e7ec" providerId="ADAL" clId="{93ADC2AF-AA93-4A57-9134-9CE8DC1EA723}" dt="2023-11-07T22:58:20.002" v="46" actId="20577"/>
          <ac:spMkLst>
            <pc:docMk/>
            <pc:sldMk cId="1686202137" sldId="2147481400"/>
            <ac:spMk id="2" creationId="{C437F3F0-58E7-F455-97D6-FB853326A94F}"/>
          </ac:spMkLst>
        </pc:spChg>
        <pc:spChg chg="del">
          <ac:chgData name="Michael Mergell" userId="a0f4f3de-9f8a-40e0-9575-098a7b81e7ec" providerId="ADAL" clId="{93ADC2AF-AA93-4A57-9134-9CE8DC1EA723}" dt="2023-11-07T22:58:02.150" v="30" actId="478"/>
          <ac:spMkLst>
            <pc:docMk/>
            <pc:sldMk cId="1686202137" sldId="2147481400"/>
            <ac:spMk id="3" creationId="{05AAC34D-6C19-7C31-37C1-9FA254F9B40B}"/>
          </ac:spMkLst>
        </pc:spChg>
        <pc:spChg chg="add mod">
          <ac:chgData name="Michael Mergell" userId="a0f4f3de-9f8a-40e0-9575-098a7b81e7ec" providerId="ADAL" clId="{93ADC2AF-AA93-4A57-9134-9CE8DC1EA723}" dt="2023-11-13T13:04:18.695" v="128" actId="14100"/>
          <ac:spMkLst>
            <pc:docMk/>
            <pc:sldMk cId="1686202137" sldId="2147481400"/>
            <ac:spMk id="3" creationId="{493ACCB8-15BA-99A4-6E8F-D9E93546E781}"/>
          </ac:spMkLst>
        </pc:spChg>
        <pc:picChg chg="add mod">
          <ac:chgData name="Michael Mergell" userId="a0f4f3de-9f8a-40e0-9575-098a7b81e7ec" providerId="ADAL" clId="{93ADC2AF-AA93-4A57-9134-9CE8DC1EA723}" dt="2023-11-13T13:19:56.939" v="174" actId="692"/>
          <ac:picMkLst>
            <pc:docMk/>
            <pc:sldMk cId="1686202137" sldId="2147481400"/>
            <ac:picMk id="4" creationId="{713A39E3-C1EB-1CBF-34CC-731F0818A18D}"/>
          </ac:picMkLst>
        </pc:picChg>
        <pc:picChg chg="add mod">
          <ac:chgData name="Michael Mergell" userId="a0f4f3de-9f8a-40e0-9575-098a7b81e7ec" providerId="ADAL" clId="{93ADC2AF-AA93-4A57-9134-9CE8DC1EA723}" dt="2023-11-07T22:58:00.125" v="29" actId="1076"/>
          <ac:picMkLst>
            <pc:docMk/>
            <pc:sldMk cId="1686202137" sldId="2147481400"/>
            <ac:picMk id="5" creationId="{E9C891A8-DEE5-A921-863C-A63952DDF053}"/>
          </ac:picMkLst>
        </pc:picChg>
      </pc:sldChg>
    </pc:docChg>
  </pc:docChgLst>
  <pc:docChgLst>
    <pc:chgData name="Dan Pisula" userId="S::dapisula@microsoft.com::67bf3446-5883-4f4f-ac0e-00f284b84a17" providerId="AD" clId="Web-{A449E2AC-F54D-D1AB-232D-1996F03AA7C0}"/>
    <pc:docChg chg="modSld">
      <pc:chgData name="Dan Pisula" userId="S::dapisula@microsoft.com::67bf3446-5883-4f4f-ac0e-00f284b84a17" providerId="AD" clId="Web-{A449E2AC-F54D-D1AB-232D-1996F03AA7C0}" dt="2023-10-26T15:03:43.796" v="1" actId="1076"/>
      <pc:docMkLst>
        <pc:docMk/>
      </pc:docMkLst>
      <pc:sldChg chg="modSp">
        <pc:chgData name="Dan Pisula" userId="S::dapisula@microsoft.com::67bf3446-5883-4f4f-ac0e-00f284b84a17" providerId="AD" clId="Web-{A449E2AC-F54D-D1AB-232D-1996F03AA7C0}" dt="2023-10-26T15:03:43.796" v="1" actId="1076"/>
        <pc:sldMkLst>
          <pc:docMk/>
          <pc:sldMk cId="4156146622" sldId="2147481397"/>
        </pc:sldMkLst>
        <pc:picChg chg="mod">
          <ac:chgData name="Dan Pisula" userId="S::dapisula@microsoft.com::67bf3446-5883-4f4f-ac0e-00f284b84a17" providerId="AD" clId="Web-{A449E2AC-F54D-D1AB-232D-1996F03AA7C0}" dt="2023-10-26T15:03:43.796" v="1" actId="1076"/>
          <ac:picMkLst>
            <pc:docMk/>
            <pc:sldMk cId="4156146622" sldId="2147481397"/>
            <ac:picMk id="5" creationId="{9FB2427A-ACBE-0713-5789-948BB0A27811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2700EF-4563-E740-92E4-E23BA3F5389B}" type="datetime8">
              <a:rPr lang="en-US" smtClean="0">
                <a:latin typeface="Segoe UI" pitchFamily="34" charset="0"/>
              </a:rPr>
              <a:t>11/13/2023 2:19 PM</a:t>
            </a:fld>
            <a:endParaRPr lang="en-US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AE102C2F-94C0-F241-B1C9-209EC2594BC4}" type="datetime8">
              <a:rPr lang="en-US" smtClean="0"/>
              <a:t>11/13/2023 2:18 PM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de-DE" sz="1800" b="0" dirty="0">
              <a:effectLst/>
              <a:latin typeface="Calibri" panose="020F0502020204030204" pitchFamily="34" charset="0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E102C2F-94C0-F241-B1C9-209EC2594BC4}" type="datetime8">
              <a:rPr lang="en-US" smtClean="0"/>
              <a:t>11/13/2023 2:18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7328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E102C2F-94C0-F241-B1C9-209EC2594BC4}" type="datetime8">
              <a:rPr lang="en-US" smtClean="0"/>
              <a:t>11/13/2023 2:18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0225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E102C2F-94C0-F241-B1C9-209EC2594BC4}" type="datetime8">
              <a:rPr lang="en-US" smtClean="0"/>
              <a:t>11/13/2023 2:18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0248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E102C2F-94C0-F241-B1C9-209EC2594BC4}" type="datetime8">
              <a:rPr lang="en-US" smtClean="0"/>
              <a:t>11/13/2023 2:18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8461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E102C2F-94C0-F241-B1C9-209EC2594BC4}" type="datetime8">
              <a:rPr lang="en-US" smtClean="0"/>
              <a:t>11/13/2023 2:18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9649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E102C2F-94C0-F241-B1C9-209EC2594BC4}" type="datetime8">
              <a:rPr lang="en-US" smtClean="0"/>
              <a:t>11/13/2023 2:18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3366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7.jpe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8.jpeg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jpe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jpeg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Gradient_Oran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Background pattern&#10;&#10;Description automatically generated">
            <a:extLst>
              <a:ext uri="{FF2B5EF4-FFF2-40B4-BE49-F238E27FC236}">
                <a16:creationId xmlns:a16="http://schemas.microsoft.com/office/drawing/2014/main" id="{76085746-D4D5-E4B5-9EA8-ABCD80DC3F4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MS logo gray - EMF">
            <a:extLst>
              <a:ext uri="{FF2B5EF4-FFF2-40B4-BE49-F238E27FC236}">
                <a16:creationId xmlns:a16="http://schemas.microsoft.com/office/drawing/2014/main" id="{1A134BE8-0BA3-4A4E-8C07-9127207B8A2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9FF709-91C1-4573-83A1-5F07DB1F50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9912" y="2769057"/>
            <a:ext cx="8193024" cy="123110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b="0" i="0" spc="-5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</a:t>
            </a:r>
            <a:br>
              <a:rPr lang="en-US"/>
            </a:br>
            <a:r>
              <a:rPr lang="en-US"/>
              <a:t>presentation title </a:t>
            </a:r>
          </a:p>
        </p:txBody>
      </p:sp>
      <p:sp>
        <p:nvSpPr>
          <p:cNvPr id="3" name="Subtitle">
            <a:extLst>
              <a:ext uri="{FF2B5EF4-FFF2-40B4-BE49-F238E27FC236}">
                <a16:creationId xmlns:a16="http://schemas.microsoft.com/office/drawing/2014/main" id="{AA1ADBE6-5E29-7A6B-E210-597F443C7BF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4215827"/>
            <a:ext cx="8193024" cy="246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9D791B19-58A7-CCC1-7E59-596D2530856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2042" y="6446520"/>
            <a:ext cx="1645920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C4FB1562-E75F-A091-C795-9BCF0AD2A7A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471054" y="6446520"/>
            <a:ext cx="6336792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Microsoft confidential</a:t>
            </a:r>
          </a:p>
        </p:txBody>
      </p:sp>
    </p:spTree>
    <p:extLst>
      <p:ext uri="{BB962C8B-B14F-4D97-AF65-F5344CB8AC3E}">
        <p14:creationId xmlns:p14="http://schemas.microsoft.com/office/powerpoint/2010/main" val="12985457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450">
          <p15:clr>
            <a:srgbClr val="FBAE40"/>
          </p15:clr>
        </p15:guide>
        <p15:guide id="2" orient="horz" pos="2647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_1-column_Large typ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2" y="585216"/>
            <a:ext cx="8193024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Agenda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6407BFDD-926C-A843-EBF8-302E0C66AD3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4199" y="1589670"/>
            <a:ext cx="8193024" cy="646908"/>
          </a:xfrm>
          <a:prstGeom prst="rect">
            <a:avLst/>
          </a:prstGeom>
        </p:spPr>
        <p:txBody>
          <a:bodyPr/>
          <a:lstStyle>
            <a:lvl1pPr marL="514350" indent="-514350">
              <a:lnSpc>
                <a:spcPct val="150000"/>
              </a:lnSpc>
              <a:spcBef>
                <a:spcPts val="0"/>
              </a:spcBef>
              <a:buSzPct val="100000"/>
              <a:buFont typeface="+mj-lt"/>
              <a:buAutoNum type="arabicPeriod"/>
              <a:defRPr sz="3200" spc="-20" baseline="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add agenda items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A74B9B3-B225-C832-487C-1A47707E3F2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DC3539E-14C1-E64F-837C-70200C23A1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8048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68" userDrawn="1">
          <p15:clr>
            <a:srgbClr val="954F72"/>
          </p15:clr>
        </p15:guide>
        <p15:guide id="7" pos="1556">
          <p15:clr>
            <a:srgbClr val="954F72"/>
          </p15:clr>
        </p15:guide>
        <p15:guide id="8" pos="1958" userDrawn="1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_2-colum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2" y="585216"/>
            <a:ext cx="8193024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Agenda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8D3AFA1B-C429-B83D-8D02-B5D2749675F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2137" y="2588260"/>
            <a:ext cx="3471863" cy="277320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200000"/>
              </a:lnSpc>
              <a:spcBef>
                <a:spcPts val="0"/>
              </a:spcBef>
              <a:buSzPct val="100000"/>
              <a:buFont typeface="+mj-lt"/>
              <a:buAutoNum type="arabicPeriod"/>
              <a:tabLst>
                <a:tab pos="457200" algn="l"/>
              </a:tabLst>
              <a:defRPr>
                <a:solidFill>
                  <a:schemeClr val="tx1"/>
                </a:solidFill>
              </a:defRPr>
            </a:lvl1pPr>
          </a:lstStyle>
          <a:p>
            <a:pPr marL="342900" marR="0" lvl="0" indent="-342900" algn="l" defTabSz="932742" rtl="0" eaLnBrk="1" fontAlgn="auto" latinLnBrk="0" hangingPunct="1">
              <a:lnSpc>
                <a:spcPct val="125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  <a:defRPr/>
            </a:pPr>
            <a:r>
              <a:rPr lang="en-US"/>
              <a:t>Click to add agenda items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55C1871A-6E6A-2788-D8A8-24520DF009E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56100" y="2588259"/>
            <a:ext cx="3478213" cy="277320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200000"/>
              </a:lnSpc>
              <a:spcBef>
                <a:spcPts val="0"/>
              </a:spcBef>
              <a:buSzPct val="100000"/>
              <a:buFont typeface="+mj-lt"/>
              <a:buAutoNum type="arabicPeriod"/>
              <a:defRPr>
                <a:solidFill>
                  <a:schemeClr val="tx1"/>
                </a:solidFill>
              </a:defRPr>
            </a:lvl1pPr>
          </a:lstStyle>
          <a:p>
            <a:pPr marL="342900" marR="0" lvl="0" indent="-342900" algn="l" defTabSz="932742" rtl="0" eaLnBrk="1" fontAlgn="auto" latinLnBrk="0" hangingPunct="1">
              <a:lnSpc>
                <a:spcPct val="125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  <a:defRPr/>
            </a:pPr>
            <a:r>
              <a:rPr lang="en-US"/>
              <a:t>Click to add agenda items</a:t>
            </a:r>
          </a:p>
        </p:txBody>
      </p:sp>
    </p:spTree>
    <p:extLst>
      <p:ext uri="{BB962C8B-B14F-4D97-AF65-F5344CB8AC3E}">
        <p14:creationId xmlns:p14="http://schemas.microsoft.com/office/powerpoint/2010/main" val="13042118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0" userDrawn="1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 userDrawn="1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12" userDrawn="1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2" userDrawn="1">
          <p15:clr>
            <a:srgbClr val="954F72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roster_5 member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9200AA5-534F-4DB2-99C4-BD7D13E704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Picture Placeholder 1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5271285-D493-2909-B8D0-4B64C7948B57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597395" y="2282265"/>
            <a:ext cx="1858900" cy="1858900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1A">
            <a:extLst>
              <a:ext uri="{FF2B5EF4-FFF2-40B4-BE49-F238E27FC236}">
                <a16:creationId xmlns:a16="http://schemas.microsoft.com/office/drawing/2014/main" id="{69E33CF6-CE02-8191-5DAE-9DC52CCF231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84200" y="4527175"/>
            <a:ext cx="1885950" cy="246221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600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5" name="Text Placeholder 1B">
            <a:extLst>
              <a:ext uri="{FF2B5EF4-FFF2-40B4-BE49-F238E27FC236}">
                <a16:creationId xmlns:a16="http://schemas.microsoft.com/office/drawing/2014/main" id="{27D3EC30-FCEE-E7E9-9673-377FD5B34CCE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84200" y="4802686"/>
            <a:ext cx="1885950" cy="1846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  <p:sp>
        <p:nvSpPr>
          <p:cNvPr id="6" name="Text Placeholder 2A sub">
            <a:extLst>
              <a:ext uri="{FF2B5EF4-FFF2-40B4-BE49-F238E27FC236}">
                <a16:creationId xmlns:a16="http://schemas.microsoft.com/office/drawing/2014/main" id="{C52F3FEC-ED52-1E1B-FEC9-D7D1ED435F20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597395" y="5290479"/>
            <a:ext cx="1858900" cy="64633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Short bio or description (3-4 lines). Support text paragraph, bullets, or additional details</a:t>
            </a:r>
          </a:p>
          <a:p>
            <a:pPr lvl="0"/>
            <a:endParaRPr lang="en-US"/>
          </a:p>
        </p:txBody>
      </p:sp>
      <p:sp>
        <p:nvSpPr>
          <p:cNvPr id="10" name="Picture Placeholder 2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D0C1A78-6BFC-AA6D-9798-DE6EBCD398A3}"/>
              </a:ext>
            </a:extLst>
          </p:cNvPr>
          <p:cNvSpPr>
            <a:spLocks noGrp="1" noChangeAspect="1"/>
          </p:cNvSpPr>
          <p:nvPr>
            <p:ph type="pic" sz="quarter" idx="32" hasCustomPrompt="1"/>
          </p:nvPr>
        </p:nvSpPr>
        <p:spPr bwMode="ltGray">
          <a:xfrm>
            <a:off x="2885660" y="2282264"/>
            <a:ext cx="1858900" cy="1858900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6" name="Text Placeholder 2A">
            <a:extLst>
              <a:ext uri="{FF2B5EF4-FFF2-40B4-BE49-F238E27FC236}">
                <a16:creationId xmlns:a16="http://schemas.microsoft.com/office/drawing/2014/main" id="{22528D89-CEB2-4983-ABCA-81A91C7DBC6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2895600" y="4527175"/>
            <a:ext cx="1885950" cy="246221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600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7" name="Text Placeholder 2B">
            <a:extLst>
              <a:ext uri="{FF2B5EF4-FFF2-40B4-BE49-F238E27FC236}">
                <a16:creationId xmlns:a16="http://schemas.microsoft.com/office/drawing/2014/main" id="{988B2881-77DC-1A2F-107B-57035EBD1E23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895600" y="4802686"/>
            <a:ext cx="1885950" cy="1846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  <p:sp>
        <p:nvSpPr>
          <p:cNvPr id="8" name="Text Placeholder 2A sub">
            <a:extLst>
              <a:ext uri="{FF2B5EF4-FFF2-40B4-BE49-F238E27FC236}">
                <a16:creationId xmlns:a16="http://schemas.microsoft.com/office/drawing/2014/main" id="{FE0BCAA1-F20A-0CFA-5AC9-055DC12ABD67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2900758" y="5290479"/>
            <a:ext cx="1858900" cy="64633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Short bio or description (3-4 lines). Support text paragraph, bullets, or additional details</a:t>
            </a:r>
          </a:p>
          <a:p>
            <a:pPr lvl="0"/>
            <a:endParaRPr lang="en-US"/>
          </a:p>
        </p:txBody>
      </p:sp>
      <p:sp>
        <p:nvSpPr>
          <p:cNvPr id="11" name="Picture Placeholder 3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FEBDD14-B587-CDA5-95F6-44538FE1C49C}"/>
              </a:ext>
            </a:extLst>
          </p:cNvPr>
          <p:cNvSpPr>
            <a:spLocks noGrp="1" noChangeAspect="1"/>
          </p:cNvSpPr>
          <p:nvPr>
            <p:ph type="pic" sz="quarter" idx="33" hasCustomPrompt="1"/>
          </p:nvPr>
        </p:nvSpPr>
        <p:spPr bwMode="ltGray">
          <a:xfrm>
            <a:off x="5206586" y="2282264"/>
            <a:ext cx="1858900" cy="1858900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8" name="Text Placeholder 3A">
            <a:extLst>
              <a:ext uri="{FF2B5EF4-FFF2-40B4-BE49-F238E27FC236}">
                <a16:creationId xmlns:a16="http://schemas.microsoft.com/office/drawing/2014/main" id="{7F155CC7-5F74-3EC5-69FE-18623BEBC981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181600" y="4527175"/>
            <a:ext cx="1885950" cy="246221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600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9" name="Text Placeholder 3B">
            <a:extLst>
              <a:ext uri="{FF2B5EF4-FFF2-40B4-BE49-F238E27FC236}">
                <a16:creationId xmlns:a16="http://schemas.microsoft.com/office/drawing/2014/main" id="{A65117A9-00CA-B026-B5F8-28A6190FD25D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181600" y="4802686"/>
            <a:ext cx="1885950" cy="1846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  <p:sp>
        <p:nvSpPr>
          <p:cNvPr id="29" name="Text Placeholder 2A sub">
            <a:extLst>
              <a:ext uri="{FF2B5EF4-FFF2-40B4-BE49-F238E27FC236}">
                <a16:creationId xmlns:a16="http://schemas.microsoft.com/office/drawing/2014/main" id="{289A9AE8-EBC7-0EC4-72DB-47F17F26ADFC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5180970" y="5290479"/>
            <a:ext cx="1858900" cy="64633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Short bio or description (3-4 lines). Support text paragraph, bullets, or additional details</a:t>
            </a:r>
          </a:p>
          <a:p>
            <a:pPr lvl="0"/>
            <a:endParaRPr lang="en-US"/>
          </a:p>
        </p:txBody>
      </p:sp>
      <p:sp>
        <p:nvSpPr>
          <p:cNvPr id="12" name="Picture Placeholder 4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5464B59-7AE7-A605-E22D-D314BEDA3866}"/>
              </a:ext>
            </a:extLst>
          </p:cNvPr>
          <p:cNvSpPr>
            <a:spLocks noGrp="1" noChangeAspect="1"/>
          </p:cNvSpPr>
          <p:nvPr>
            <p:ph type="pic" sz="quarter" idx="34" hasCustomPrompt="1"/>
          </p:nvPr>
        </p:nvSpPr>
        <p:spPr bwMode="ltGray">
          <a:xfrm>
            <a:off x="7444409" y="2282264"/>
            <a:ext cx="1858900" cy="1858900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20" name="Text Placeholder 4A">
            <a:extLst>
              <a:ext uri="{FF2B5EF4-FFF2-40B4-BE49-F238E27FC236}">
                <a16:creationId xmlns:a16="http://schemas.microsoft.com/office/drawing/2014/main" id="{7A6A4F37-A255-2C20-A048-E8875097C2A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453312" y="4527175"/>
            <a:ext cx="1885950" cy="246221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600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21" name="Text Placeholder 4B">
            <a:extLst>
              <a:ext uri="{FF2B5EF4-FFF2-40B4-BE49-F238E27FC236}">
                <a16:creationId xmlns:a16="http://schemas.microsoft.com/office/drawing/2014/main" id="{36635293-12C9-9787-FE93-1496939C8C5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53312" y="4802686"/>
            <a:ext cx="1885950" cy="1846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  <p:sp>
        <p:nvSpPr>
          <p:cNvPr id="30" name="Text Placeholder 2A sub">
            <a:extLst>
              <a:ext uri="{FF2B5EF4-FFF2-40B4-BE49-F238E27FC236}">
                <a16:creationId xmlns:a16="http://schemas.microsoft.com/office/drawing/2014/main" id="{1CE5E349-E2C2-B62B-6BC7-D0115872991F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7426459" y="5290479"/>
            <a:ext cx="1858900" cy="64633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Short bio or description (3-4 lines). Support text paragraph, bullets, or additional details</a:t>
            </a:r>
          </a:p>
          <a:p>
            <a:pPr lvl="0"/>
            <a:endParaRPr lang="en-US"/>
          </a:p>
        </p:txBody>
      </p:sp>
      <p:sp>
        <p:nvSpPr>
          <p:cNvPr id="13" name="Picture Placeholder 5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F75E86C-ECD1-BDC8-0943-DCE2B3FACB6C}"/>
              </a:ext>
            </a:extLst>
          </p:cNvPr>
          <p:cNvSpPr>
            <a:spLocks noGrp="1" noChangeAspect="1"/>
          </p:cNvSpPr>
          <p:nvPr>
            <p:ph type="pic" sz="quarter" idx="35" hasCustomPrompt="1"/>
          </p:nvPr>
        </p:nvSpPr>
        <p:spPr bwMode="ltGray">
          <a:xfrm>
            <a:off x="9732820" y="2282265"/>
            <a:ext cx="1858900" cy="1858900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22" name="Text Placeholder 5A">
            <a:extLst>
              <a:ext uri="{FF2B5EF4-FFF2-40B4-BE49-F238E27FC236}">
                <a16:creationId xmlns:a16="http://schemas.microsoft.com/office/drawing/2014/main" id="{944DC697-F755-6838-B8CC-0A3E0EE7066C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9725024" y="4527175"/>
            <a:ext cx="1885950" cy="246221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600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23" name="Text Placeholder 5B">
            <a:extLst>
              <a:ext uri="{FF2B5EF4-FFF2-40B4-BE49-F238E27FC236}">
                <a16:creationId xmlns:a16="http://schemas.microsoft.com/office/drawing/2014/main" id="{2011B957-D1A2-2DAE-D594-2F0E38E21978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725024" y="4802686"/>
            <a:ext cx="1885950" cy="1846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  <p:sp>
        <p:nvSpPr>
          <p:cNvPr id="31" name="Text Placeholder 2A sub">
            <a:extLst>
              <a:ext uri="{FF2B5EF4-FFF2-40B4-BE49-F238E27FC236}">
                <a16:creationId xmlns:a16="http://schemas.microsoft.com/office/drawing/2014/main" id="{9E177AA9-B8CD-4FAB-41EF-487A1817117B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9729821" y="5290479"/>
            <a:ext cx="1858900" cy="64633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Short bio or description (3-4 lines). Support text paragraph, bullets, or additional details</a:t>
            </a:r>
          </a:p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7725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 userDrawn="1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4" userDrawn="1">
          <p15:clr>
            <a:srgbClr val="954F72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roster_Multiple team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0" name="Team 1">
            <a:extLst>
              <a:ext uri="{FF2B5EF4-FFF2-40B4-BE49-F238E27FC236}">
                <a16:creationId xmlns:a16="http://schemas.microsoft.com/office/drawing/2014/main" id="{EAC1260E-BA48-53D3-BF6A-F6A0DFCCE78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84200" y="2038192"/>
            <a:ext cx="1487488" cy="2462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Team</a:t>
            </a:r>
          </a:p>
        </p:txBody>
      </p:sp>
      <p:sp>
        <p:nvSpPr>
          <p:cNvPr id="58" name="Picture 1A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CF09008E-C8DA-8542-44BB-F1439E163666}"/>
              </a:ext>
            </a:extLst>
          </p:cNvPr>
          <p:cNvSpPr>
            <a:spLocks noGrp="1" noChangeAspect="1"/>
          </p:cNvSpPr>
          <p:nvPr>
            <p:ph type="pic" sz="quarter" idx="28"/>
          </p:nvPr>
        </p:nvSpPr>
        <p:spPr bwMode="ltGray">
          <a:xfrm>
            <a:off x="2179638" y="1752600"/>
            <a:ext cx="894113" cy="894113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7" name="Text 1A">
            <a:extLst>
              <a:ext uri="{FF2B5EF4-FFF2-40B4-BE49-F238E27FC236}">
                <a16:creationId xmlns:a16="http://schemas.microsoft.com/office/drawing/2014/main" id="{D337A474-C652-3B0E-29FC-8E6BCEB708D7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3193643" y="1985962"/>
            <a:ext cx="1320481" cy="18573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88" name="Text 1A sub">
            <a:extLst>
              <a:ext uri="{FF2B5EF4-FFF2-40B4-BE49-F238E27FC236}">
                <a16:creationId xmlns:a16="http://schemas.microsoft.com/office/drawing/2014/main" id="{1F00B75E-01E0-5E87-E386-BDFC35FFFF8F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193643" y="2190035"/>
            <a:ext cx="1327370" cy="15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  <p:sp>
        <p:nvSpPr>
          <p:cNvPr id="62" name="Picture1B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CEACD9E7-51B8-5254-3686-175C5BB133DF}"/>
              </a:ext>
            </a:extLst>
          </p:cNvPr>
          <p:cNvSpPr>
            <a:spLocks noGrp="1" noChangeAspect="1"/>
          </p:cNvSpPr>
          <p:nvPr>
            <p:ph type="pic" sz="quarter" idx="32"/>
          </p:nvPr>
        </p:nvSpPr>
        <p:spPr bwMode="ltGray">
          <a:xfrm>
            <a:off x="4609587" y="1752600"/>
            <a:ext cx="894113" cy="894113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09" name="Text Placeholder 1B">
            <a:extLst>
              <a:ext uri="{FF2B5EF4-FFF2-40B4-BE49-F238E27FC236}">
                <a16:creationId xmlns:a16="http://schemas.microsoft.com/office/drawing/2014/main" id="{A2873A7E-CEE4-0C4E-8167-6EF0987D2674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5627448" y="1985962"/>
            <a:ext cx="1320481" cy="18573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10" name="Text Placeholder 1B sub">
            <a:extLst>
              <a:ext uri="{FF2B5EF4-FFF2-40B4-BE49-F238E27FC236}">
                <a16:creationId xmlns:a16="http://schemas.microsoft.com/office/drawing/2014/main" id="{AB9871B7-8BB1-E459-64EE-59D815CD2383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5627448" y="2190035"/>
            <a:ext cx="1327370" cy="15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  <p:sp>
        <p:nvSpPr>
          <p:cNvPr id="66" name="Picture 1C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670E16F5-3AA1-FEA9-317D-C40075021B6D}"/>
              </a:ext>
            </a:extLst>
          </p:cNvPr>
          <p:cNvSpPr>
            <a:spLocks noGrp="1" noChangeAspect="1"/>
          </p:cNvSpPr>
          <p:nvPr>
            <p:ph type="pic" sz="quarter" idx="36"/>
          </p:nvPr>
        </p:nvSpPr>
        <p:spPr bwMode="ltGray">
          <a:xfrm>
            <a:off x="7049911" y="1752600"/>
            <a:ext cx="894113" cy="894113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7" name="Text Placeholder 58">
            <a:extLst>
              <a:ext uri="{FF2B5EF4-FFF2-40B4-BE49-F238E27FC236}">
                <a16:creationId xmlns:a16="http://schemas.microsoft.com/office/drawing/2014/main" id="{68856651-193C-FF68-98C9-C951D0E77529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8057744" y="1985962"/>
            <a:ext cx="1320481" cy="18573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18" name="Text Placeholder 58">
            <a:extLst>
              <a:ext uri="{FF2B5EF4-FFF2-40B4-BE49-F238E27FC236}">
                <a16:creationId xmlns:a16="http://schemas.microsoft.com/office/drawing/2014/main" id="{FB65F947-C716-277E-9951-A3340251913A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8057744" y="2190035"/>
            <a:ext cx="1327370" cy="15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  <p:sp>
        <p:nvSpPr>
          <p:cNvPr id="78" name="Picture 1D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AF85CD8-23DF-4DD3-E38F-BC7907F52278}"/>
              </a:ext>
            </a:extLst>
          </p:cNvPr>
          <p:cNvSpPr>
            <a:spLocks noGrp="1" noChangeAspect="1"/>
          </p:cNvSpPr>
          <p:nvPr>
            <p:ph type="pic" sz="quarter" idx="40"/>
          </p:nvPr>
        </p:nvSpPr>
        <p:spPr bwMode="ltGray">
          <a:xfrm>
            <a:off x="9485490" y="1752600"/>
            <a:ext cx="894113" cy="894113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5" name="Text Placeholder 58">
            <a:extLst>
              <a:ext uri="{FF2B5EF4-FFF2-40B4-BE49-F238E27FC236}">
                <a16:creationId xmlns:a16="http://schemas.microsoft.com/office/drawing/2014/main" id="{2F40174B-F79F-9DA2-D924-306D82B535A7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10478312" y="1985962"/>
            <a:ext cx="1320481" cy="18573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26" name="Text Placeholder 58">
            <a:extLst>
              <a:ext uri="{FF2B5EF4-FFF2-40B4-BE49-F238E27FC236}">
                <a16:creationId xmlns:a16="http://schemas.microsoft.com/office/drawing/2014/main" id="{AC4C1DAE-B629-901C-0D8E-C695BB26A8F8}"/>
              </a:ext>
            </a:extLst>
          </p:cNvPr>
          <p:cNvSpPr>
            <a:spLocks noGrp="1"/>
          </p:cNvSpPr>
          <p:nvPr>
            <p:ph type="body" sz="quarter" idx="70" hasCustomPrompt="1"/>
          </p:nvPr>
        </p:nvSpPr>
        <p:spPr>
          <a:xfrm>
            <a:off x="10478312" y="2190035"/>
            <a:ext cx="1327370" cy="15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2987D6A-0F2F-4E5F-3007-F11565E4BC07}"/>
              </a:ext>
            </a:extLst>
          </p:cNvPr>
          <p:cNvCxnSpPr>
            <a:cxnSpLocks/>
          </p:cNvCxnSpPr>
          <p:nvPr userDrawn="1"/>
        </p:nvCxnSpPr>
        <p:spPr>
          <a:xfrm>
            <a:off x="588662" y="2796209"/>
            <a:ext cx="1101467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am 2">
            <a:extLst>
              <a:ext uri="{FF2B5EF4-FFF2-40B4-BE49-F238E27FC236}">
                <a16:creationId xmlns:a16="http://schemas.microsoft.com/office/drawing/2014/main" id="{F05EC6DD-FD7C-4893-626E-18BCABF1A730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84200" y="3276600"/>
            <a:ext cx="1487488" cy="2462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Team</a:t>
            </a:r>
          </a:p>
        </p:txBody>
      </p:sp>
      <p:sp>
        <p:nvSpPr>
          <p:cNvPr id="52" name="Picture 2A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683265F-012D-6F07-2701-CE059692723B}"/>
              </a:ext>
            </a:extLst>
          </p:cNvPr>
          <p:cNvSpPr>
            <a:spLocks noGrp="1" noChangeAspect="1"/>
          </p:cNvSpPr>
          <p:nvPr>
            <p:ph type="pic" sz="quarter" idx="27"/>
          </p:nvPr>
        </p:nvSpPr>
        <p:spPr bwMode="ltGray">
          <a:xfrm>
            <a:off x="2179638" y="2949222"/>
            <a:ext cx="894113" cy="894113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03" name="Text Placeholder 2A">
            <a:extLst>
              <a:ext uri="{FF2B5EF4-FFF2-40B4-BE49-F238E27FC236}">
                <a16:creationId xmlns:a16="http://schemas.microsoft.com/office/drawing/2014/main" id="{9AC7CBEF-A69C-1153-95E2-03B55A949BC6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3193643" y="3200400"/>
            <a:ext cx="1320481" cy="18573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04" name="Text Placeholder 2A sub">
            <a:extLst>
              <a:ext uri="{FF2B5EF4-FFF2-40B4-BE49-F238E27FC236}">
                <a16:creationId xmlns:a16="http://schemas.microsoft.com/office/drawing/2014/main" id="{18F72234-E1C0-2AE8-3856-A9DA5D3E2366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3193643" y="3404473"/>
            <a:ext cx="1327370" cy="15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  <p:sp>
        <p:nvSpPr>
          <p:cNvPr id="61" name="Picture 2B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86601BD-7BF4-FD32-0E9B-6603872589C2}"/>
              </a:ext>
            </a:extLst>
          </p:cNvPr>
          <p:cNvSpPr>
            <a:spLocks noGrp="1" noChangeAspect="1"/>
          </p:cNvSpPr>
          <p:nvPr>
            <p:ph type="pic" sz="quarter" idx="31"/>
          </p:nvPr>
        </p:nvSpPr>
        <p:spPr bwMode="ltGray">
          <a:xfrm>
            <a:off x="4609587" y="2949222"/>
            <a:ext cx="894113" cy="894113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1" name="Text Placeholder 2B">
            <a:extLst>
              <a:ext uri="{FF2B5EF4-FFF2-40B4-BE49-F238E27FC236}">
                <a16:creationId xmlns:a16="http://schemas.microsoft.com/office/drawing/2014/main" id="{D256E125-F361-C485-DF03-CDF838C4C5D4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5627448" y="3200400"/>
            <a:ext cx="1320481" cy="18573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12" name="Text Placeholder 2B_sub">
            <a:extLst>
              <a:ext uri="{FF2B5EF4-FFF2-40B4-BE49-F238E27FC236}">
                <a16:creationId xmlns:a16="http://schemas.microsoft.com/office/drawing/2014/main" id="{F1DB8B55-ADB7-52BB-3EA5-71726CCBB1E1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5627448" y="3404473"/>
            <a:ext cx="1327370" cy="15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  <p:sp>
        <p:nvSpPr>
          <p:cNvPr id="65" name="Picture 2C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A2A2A427-02F5-F017-0838-E8FC6DFD9DCC}"/>
              </a:ext>
            </a:extLst>
          </p:cNvPr>
          <p:cNvSpPr>
            <a:spLocks noGrp="1" noChangeAspect="1"/>
          </p:cNvSpPr>
          <p:nvPr>
            <p:ph type="pic" sz="quarter" idx="35"/>
          </p:nvPr>
        </p:nvSpPr>
        <p:spPr bwMode="ltGray">
          <a:xfrm>
            <a:off x="7049911" y="2949222"/>
            <a:ext cx="894113" cy="894113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9" name="Text Placeholder 58">
            <a:extLst>
              <a:ext uri="{FF2B5EF4-FFF2-40B4-BE49-F238E27FC236}">
                <a16:creationId xmlns:a16="http://schemas.microsoft.com/office/drawing/2014/main" id="{05DDA5ED-C3DB-E9E2-8971-D0105F3DD1BB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8057744" y="3200400"/>
            <a:ext cx="1320481" cy="18573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20" name="Text Placeholder 58">
            <a:extLst>
              <a:ext uri="{FF2B5EF4-FFF2-40B4-BE49-F238E27FC236}">
                <a16:creationId xmlns:a16="http://schemas.microsoft.com/office/drawing/2014/main" id="{0104D511-D561-3E1E-E563-D5816B57812C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8057744" y="3404473"/>
            <a:ext cx="1327370" cy="15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  <p:sp>
        <p:nvSpPr>
          <p:cNvPr id="77" name="Picture 2D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B58B8BD-A5A8-318B-F148-ECBE35A9C859}"/>
              </a:ext>
            </a:extLst>
          </p:cNvPr>
          <p:cNvSpPr>
            <a:spLocks noGrp="1" noChangeAspect="1"/>
          </p:cNvSpPr>
          <p:nvPr>
            <p:ph type="pic" sz="quarter" idx="39"/>
          </p:nvPr>
        </p:nvSpPr>
        <p:spPr bwMode="ltGray">
          <a:xfrm>
            <a:off x="9485490" y="2949222"/>
            <a:ext cx="894113" cy="894113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7" name="Text Placeholder 58">
            <a:extLst>
              <a:ext uri="{FF2B5EF4-FFF2-40B4-BE49-F238E27FC236}">
                <a16:creationId xmlns:a16="http://schemas.microsoft.com/office/drawing/2014/main" id="{AC77C908-9B8C-7BC9-E855-60861BF60189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10478312" y="3200400"/>
            <a:ext cx="1320481" cy="18573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28" name="Text Placeholder 58">
            <a:extLst>
              <a:ext uri="{FF2B5EF4-FFF2-40B4-BE49-F238E27FC236}">
                <a16:creationId xmlns:a16="http://schemas.microsoft.com/office/drawing/2014/main" id="{2A31E680-8947-2CD1-1234-0D804919CD67}"/>
              </a:ext>
            </a:extLst>
          </p:cNvPr>
          <p:cNvSpPr>
            <a:spLocks noGrp="1"/>
          </p:cNvSpPr>
          <p:nvPr>
            <p:ph type="body" sz="quarter" idx="72" hasCustomPrompt="1"/>
          </p:nvPr>
        </p:nvSpPr>
        <p:spPr>
          <a:xfrm>
            <a:off x="10478312" y="3404473"/>
            <a:ext cx="1327370" cy="15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DC66D7B-06E6-2FE1-9070-DA44529047F6}"/>
              </a:ext>
            </a:extLst>
          </p:cNvPr>
          <p:cNvCxnSpPr>
            <a:cxnSpLocks/>
          </p:cNvCxnSpPr>
          <p:nvPr userDrawn="1"/>
        </p:nvCxnSpPr>
        <p:spPr>
          <a:xfrm>
            <a:off x="588662" y="3962400"/>
            <a:ext cx="1101467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am 3">
            <a:extLst>
              <a:ext uri="{FF2B5EF4-FFF2-40B4-BE49-F238E27FC236}">
                <a16:creationId xmlns:a16="http://schemas.microsoft.com/office/drawing/2014/main" id="{C9A48E5A-0196-C631-5677-E552C3FEB3E7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584200" y="4419600"/>
            <a:ext cx="1487488" cy="2462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Team</a:t>
            </a:r>
          </a:p>
        </p:txBody>
      </p:sp>
      <p:sp>
        <p:nvSpPr>
          <p:cNvPr id="46" name="Picture 3A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B8FDD32-8611-99C5-65AA-30B05B6B84E5}"/>
              </a:ext>
            </a:extLst>
          </p:cNvPr>
          <p:cNvSpPr>
            <a:spLocks noGrp="1" noChangeAspect="1"/>
          </p:cNvSpPr>
          <p:nvPr>
            <p:ph type="pic" sz="quarter" idx="26"/>
          </p:nvPr>
        </p:nvSpPr>
        <p:spPr bwMode="ltGray">
          <a:xfrm>
            <a:off x="2179638" y="4114800"/>
            <a:ext cx="894113" cy="894113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05" name="Text Placeholder 3A">
            <a:extLst>
              <a:ext uri="{FF2B5EF4-FFF2-40B4-BE49-F238E27FC236}">
                <a16:creationId xmlns:a16="http://schemas.microsoft.com/office/drawing/2014/main" id="{AB41C42A-097D-F7C2-91BF-D2FDE2773E78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193643" y="4343400"/>
            <a:ext cx="1320481" cy="18573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06" name="Text Placeholder 3A sub">
            <a:extLst>
              <a:ext uri="{FF2B5EF4-FFF2-40B4-BE49-F238E27FC236}">
                <a16:creationId xmlns:a16="http://schemas.microsoft.com/office/drawing/2014/main" id="{E34BEA59-3674-ABE7-E437-F17A376FE64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3193643" y="4547473"/>
            <a:ext cx="1327370" cy="15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  <p:sp>
        <p:nvSpPr>
          <p:cNvPr id="60" name="Picture 3B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576858D-E43A-F58A-9786-696B6702B5D5}"/>
              </a:ext>
            </a:extLst>
          </p:cNvPr>
          <p:cNvSpPr>
            <a:spLocks noGrp="1" noChangeAspect="1"/>
          </p:cNvSpPr>
          <p:nvPr>
            <p:ph type="pic" sz="quarter" idx="30"/>
          </p:nvPr>
        </p:nvSpPr>
        <p:spPr bwMode="ltGray">
          <a:xfrm>
            <a:off x="4609587" y="4114800"/>
            <a:ext cx="894113" cy="894113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3" name="Text Placeholder 3B">
            <a:extLst>
              <a:ext uri="{FF2B5EF4-FFF2-40B4-BE49-F238E27FC236}">
                <a16:creationId xmlns:a16="http://schemas.microsoft.com/office/drawing/2014/main" id="{4A30D761-3882-FCA7-7248-8122AADDA411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5627448" y="4343400"/>
            <a:ext cx="1320481" cy="18573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14" name="Text Placeholder 3B sub">
            <a:extLst>
              <a:ext uri="{FF2B5EF4-FFF2-40B4-BE49-F238E27FC236}">
                <a16:creationId xmlns:a16="http://schemas.microsoft.com/office/drawing/2014/main" id="{224312F0-9FF2-699F-BDB5-D290316F2A15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5627448" y="4547473"/>
            <a:ext cx="1327370" cy="15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  <p:sp>
        <p:nvSpPr>
          <p:cNvPr id="64" name="Picture 3C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C85BA239-1EC8-4FFB-7EB6-F28B89D75B63}"/>
              </a:ext>
            </a:extLst>
          </p:cNvPr>
          <p:cNvSpPr>
            <a:spLocks noGrp="1" noChangeAspect="1"/>
          </p:cNvSpPr>
          <p:nvPr>
            <p:ph type="pic" sz="quarter" idx="34"/>
          </p:nvPr>
        </p:nvSpPr>
        <p:spPr bwMode="ltGray">
          <a:xfrm>
            <a:off x="7049911" y="4114800"/>
            <a:ext cx="894113" cy="894113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1" name="Text Placeholder 3C">
            <a:extLst>
              <a:ext uri="{FF2B5EF4-FFF2-40B4-BE49-F238E27FC236}">
                <a16:creationId xmlns:a16="http://schemas.microsoft.com/office/drawing/2014/main" id="{599F4DE5-344C-7327-0697-53FD699839F4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8057744" y="4343400"/>
            <a:ext cx="1320481" cy="18573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22" name="Text Placeholder 3C sub">
            <a:extLst>
              <a:ext uri="{FF2B5EF4-FFF2-40B4-BE49-F238E27FC236}">
                <a16:creationId xmlns:a16="http://schemas.microsoft.com/office/drawing/2014/main" id="{4151E608-DEC2-D4C7-825C-79D125D7F057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8057744" y="4547473"/>
            <a:ext cx="1327370" cy="15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  <p:sp>
        <p:nvSpPr>
          <p:cNvPr id="76" name="Picture 3D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034F797-5F7D-8132-4696-E98CCB6644C1}"/>
              </a:ext>
            </a:extLst>
          </p:cNvPr>
          <p:cNvSpPr>
            <a:spLocks noGrp="1" noChangeAspect="1"/>
          </p:cNvSpPr>
          <p:nvPr>
            <p:ph type="pic" sz="quarter" idx="38"/>
          </p:nvPr>
        </p:nvSpPr>
        <p:spPr bwMode="ltGray">
          <a:xfrm>
            <a:off x="9485490" y="4114800"/>
            <a:ext cx="894113" cy="894113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9" name="Text Placeholder 3D">
            <a:extLst>
              <a:ext uri="{FF2B5EF4-FFF2-40B4-BE49-F238E27FC236}">
                <a16:creationId xmlns:a16="http://schemas.microsoft.com/office/drawing/2014/main" id="{5BCDC841-D733-3ACD-E114-E80A1848F100}"/>
              </a:ext>
            </a:extLst>
          </p:cNvPr>
          <p:cNvSpPr>
            <a:spLocks noGrp="1"/>
          </p:cNvSpPr>
          <p:nvPr>
            <p:ph type="body" sz="quarter" idx="73" hasCustomPrompt="1"/>
          </p:nvPr>
        </p:nvSpPr>
        <p:spPr>
          <a:xfrm>
            <a:off x="10478312" y="4343400"/>
            <a:ext cx="1320481" cy="18573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30" name="Text Placeholder 3D sub">
            <a:extLst>
              <a:ext uri="{FF2B5EF4-FFF2-40B4-BE49-F238E27FC236}">
                <a16:creationId xmlns:a16="http://schemas.microsoft.com/office/drawing/2014/main" id="{7C8FEFE3-14BE-A1C6-789C-EA608BCFFD42}"/>
              </a:ext>
            </a:extLst>
          </p:cNvPr>
          <p:cNvSpPr>
            <a:spLocks noGrp="1"/>
          </p:cNvSpPr>
          <p:nvPr>
            <p:ph type="body" sz="quarter" idx="74" hasCustomPrompt="1"/>
          </p:nvPr>
        </p:nvSpPr>
        <p:spPr>
          <a:xfrm>
            <a:off x="10478312" y="4547473"/>
            <a:ext cx="1327370" cy="15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ED415D4-7CA0-5BF6-343A-2CE47E7B2DCC}"/>
              </a:ext>
            </a:extLst>
          </p:cNvPr>
          <p:cNvCxnSpPr>
            <a:cxnSpLocks/>
          </p:cNvCxnSpPr>
          <p:nvPr userDrawn="1"/>
        </p:nvCxnSpPr>
        <p:spPr>
          <a:xfrm>
            <a:off x="588662" y="5128591"/>
            <a:ext cx="1101467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am 4">
            <a:extLst>
              <a:ext uri="{FF2B5EF4-FFF2-40B4-BE49-F238E27FC236}">
                <a16:creationId xmlns:a16="http://schemas.microsoft.com/office/drawing/2014/main" id="{8483B533-6533-C58C-1F46-518C95BF9FE0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569912" y="5619750"/>
            <a:ext cx="1487488" cy="2462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accent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Team</a:t>
            </a:r>
          </a:p>
        </p:txBody>
      </p:sp>
      <p:sp>
        <p:nvSpPr>
          <p:cNvPr id="45" name="Picture 4A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71A4870-6F73-B3B1-A19E-89BA3CD5E445}"/>
              </a:ext>
            </a:extLst>
          </p:cNvPr>
          <p:cNvSpPr>
            <a:spLocks noGrp="1" noChangeAspect="1"/>
          </p:cNvSpPr>
          <p:nvPr>
            <p:ph type="pic" sz="quarter" idx="25"/>
          </p:nvPr>
        </p:nvSpPr>
        <p:spPr bwMode="ltGray">
          <a:xfrm>
            <a:off x="2179638" y="5280908"/>
            <a:ext cx="894113" cy="894113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07" name="Text Placeholder 4A">
            <a:extLst>
              <a:ext uri="{FF2B5EF4-FFF2-40B4-BE49-F238E27FC236}">
                <a16:creationId xmlns:a16="http://schemas.microsoft.com/office/drawing/2014/main" id="{EA12E955-8C61-FED3-64F0-7AE1C5600085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3193643" y="5562600"/>
            <a:ext cx="1320481" cy="18573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08" name="Text Placeholder 4A sub">
            <a:extLst>
              <a:ext uri="{FF2B5EF4-FFF2-40B4-BE49-F238E27FC236}">
                <a16:creationId xmlns:a16="http://schemas.microsoft.com/office/drawing/2014/main" id="{F76A8EFA-ED1A-36C8-6A34-0D101214C582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3193643" y="5766673"/>
            <a:ext cx="1327370" cy="15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  <p:sp>
        <p:nvSpPr>
          <p:cNvPr id="59" name="Picture 4B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07027D0-5E09-4A2E-A37C-14CE61DF133A}"/>
              </a:ext>
            </a:extLst>
          </p:cNvPr>
          <p:cNvSpPr>
            <a:spLocks noGrp="1" noChangeAspect="1"/>
          </p:cNvSpPr>
          <p:nvPr>
            <p:ph type="pic" sz="quarter" idx="29"/>
          </p:nvPr>
        </p:nvSpPr>
        <p:spPr bwMode="ltGray">
          <a:xfrm>
            <a:off x="4609587" y="5280908"/>
            <a:ext cx="894113" cy="894113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5" name="Text Placeholder 4B">
            <a:extLst>
              <a:ext uri="{FF2B5EF4-FFF2-40B4-BE49-F238E27FC236}">
                <a16:creationId xmlns:a16="http://schemas.microsoft.com/office/drawing/2014/main" id="{6B2538A4-AE65-94AB-59ED-3A361C12FF86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627448" y="5562600"/>
            <a:ext cx="1320481" cy="18573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16" name="Text Placeholder 4B sub">
            <a:extLst>
              <a:ext uri="{FF2B5EF4-FFF2-40B4-BE49-F238E27FC236}">
                <a16:creationId xmlns:a16="http://schemas.microsoft.com/office/drawing/2014/main" id="{607F8E2D-73E8-EC44-6221-78077345EA93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5627448" y="5766673"/>
            <a:ext cx="1327370" cy="15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  <p:sp>
        <p:nvSpPr>
          <p:cNvPr id="63" name="Picture 4C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ACBB3065-742E-D171-CED7-ECD8165B88F4}"/>
              </a:ext>
            </a:extLst>
          </p:cNvPr>
          <p:cNvSpPr>
            <a:spLocks noGrp="1" noChangeAspect="1"/>
          </p:cNvSpPr>
          <p:nvPr>
            <p:ph type="pic" sz="quarter" idx="33"/>
          </p:nvPr>
        </p:nvSpPr>
        <p:spPr bwMode="ltGray">
          <a:xfrm>
            <a:off x="7049911" y="5280908"/>
            <a:ext cx="894113" cy="894113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3" name="Text Placeholder 4C">
            <a:extLst>
              <a:ext uri="{FF2B5EF4-FFF2-40B4-BE49-F238E27FC236}">
                <a16:creationId xmlns:a16="http://schemas.microsoft.com/office/drawing/2014/main" id="{77466272-A05D-FBB5-3703-BF2CDD8B65C4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8057744" y="5562600"/>
            <a:ext cx="1320481" cy="18573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24" name="Text Placeholder 4C sub">
            <a:extLst>
              <a:ext uri="{FF2B5EF4-FFF2-40B4-BE49-F238E27FC236}">
                <a16:creationId xmlns:a16="http://schemas.microsoft.com/office/drawing/2014/main" id="{A526625B-D047-0A06-742E-84796BB32F51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8057744" y="5766673"/>
            <a:ext cx="1327370" cy="15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  <p:sp>
        <p:nvSpPr>
          <p:cNvPr id="75" name="Picture 4D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E32B300-56A1-1A66-EF17-E967047D5382}"/>
              </a:ext>
            </a:extLst>
          </p:cNvPr>
          <p:cNvSpPr>
            <a:spLocks noGrp="1" noChangeAspect="1"/>
          </p:cNvSpPr>
          <p:nvPr>
            <p:ph type="pic" sz="quarter" idx="37"/>
          </p:nvPr>
        </p:nvSpPr>
        <p:spPr bwMode="ltGray">
          <a:xfrm>
            <a:off x="9485490" y="5280908"/>
            <a:ext cx="894113" cy="894113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1" name="Text Placeholder 4D">
            <a:extLst>
              <a:ext uri="{FF2B5EF4-FFF2-40B4-BE49-F238E27FC236}">
                <a16:creationId xmlns:a16="http://schemas.microsoft.com/office/drawing/2014/main" id="{07A99D70-5C17-C524-9EBC-4C98D464B584}"/>
              </a:ext>
            </a:extLst>
          </p:cNvPr>
          <p:cNvSpPr>
            <a:spLocks noGrp="1"/>
          </p:cNvSpPr>
          <p:nvPr>
            <p:ph type="body" sz="quarter" idx="75" hasCustomPrompt="1"/>
          </p:nvPr>
        </p:nvSpPr>
        <p:spPr>
          <a:xfrm>
            <a:off x="10478312" y="5562600"/>
            <a:ext cx="1320481" cy="18573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32" name="Text Placeholder 4D sub">
            <a:extLst>
              <a:ext uri="{FF2B5EF4-FFF2-40B4-BE49-F238E27FC236}">
                <a16:creationId xmlns:a16="http://schemas.microsoft.com/office/drawing/2014/main" id="{BE4D6E36-DEBA-45E6-C716-D1CE351789B6}"/>
              </a:ext>
            </a:extLst>
          </p:cNvPr>
          <p:cNvSpPr>
            <a:spLocks noGrp="1"/>
          </p:cNvSpPr>
          <p:nvPr>
            <p:ph type="body" sz="quarter" idx="76" hasCustomPrompt="1"/>
          </p:nvPr>
        </p:nvSpPr>
        <p:spPr>
          <a:xfrm>
            <a:off x="10478312" y="5766673"/>
            <a:ext cx="1327370" cy="15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</p:spTree>
    <p:extLst>
      <p:ext uri="{BB962C8B-B14F-4D97-AF65-F5344CB8AC3E}">
        <p14:creationId xmlns:p14="http://schemas.microsoft.com/office/powerpoint/2010/main" val="19943199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 userDrawn="1">
          <p15:clr>
            <a:srgbClr val="954F72"/>
          </p15:clr>
        </p15:guide>
        <p15:guide id="5" pos="962" userDrawn="1">
          <p15:clr>
            <a:srgbClr val="954F72"/>
          </p15:clr>
        </p15:guide>
        <p15:guide id="6" pos="1372" userDrawn="1">
          <p15:clr>
            <a:srgbClr val="954F72"/>
          </p15:clr>
        </p15:guide>
        <p15:guide id="7" pos="1556" userDrawn="1">
          <p15:clr>
            <a:srgbClr val="954F72"/>
          </p15:clr>
        </p15:guide>
        <p15:guide id="8" pos="1966" userDrawn="1">
          <p15:clr>
            <a:srgbClr val="954F72"/>
          </p15:clr>
        </p15:guide>
        <p15:guide id="9" pos="2150" userDrawn="1">
          <p15:clr>
            <a:srgbClr val="954F72"/>
          </p15:clr>
        </p15:guide>
        <p15:guide id="10" pos="2560" userDrawn="1">
          <p15:clr>
            <a:srgbClr val="954F72"/>
          </p15:clr>
        </p15:guide>
        <p15:guide id="11" pos="2744" userDrawn="1">
          <p15:clr>
            <a:srgbClr val="954F72"/>
          </p15:clr>
        </p15:guide>
        <p15:guide id="12" pos="3153" userDrawn="1">
          <p15:clr>
            <a:srgbClr val="954F72"/>
          </p15:clr>
        </p15:guide>
        <p15:guide id="13" pos="3338" userDrawn="1">
          <p15:clr>
            <a:srgbClr val="954F72"/>
          </p15:clr>
        </p15:guide>
        <p15:guide id="14" pos="3747" userDrawn="1">
          <p15:clr>
            <a:srgbClr val="954F72"/>
          </p15:clr>
        </p15:guide>
        <p15:guide id="15" pos="3932" userDrawn="1">
          <p15:clr>
            <a:srgbClr val="954F72"/>
          </p15:clr>
        </p15:guide>
        <p15:guide id="16" pos="4341" userDrawn="1">
          <p15:clr>
            <a:srgbClr val="954F72"/>
          </p15:clr>
        </p15:guide>
        <p15:guide id="17" pos="4526" userDrawn="1">
          <p15:clr>
            <a:srgbClr val="954F72"/>
          </p15:clr>
        </p15:guide>
        <p15:guide id="18" pos="4935" userDrawn="1">
          <p15:clr>
            <a:srgbClr val="954F72"/>
          </p15:clr>
        </p15:guide>
        <p15:guide id="19" pos="5120" userDrawn="1">
          <p15:clr>
            <a:srgbClr val="954F72"/>
          </p15:clr>
        </p15:guide>
        <p15:guide id="20" pos="5529" userDrawn="1">
          <p15:clr>
            <a:srgbClr val="954F72"/>
          </p15:clr>
        </p15:guide>
        <p15:guide id="21" pos="5713" userDrawn="1">
          <p15:clr>
            <a:srgbClr val="954F72"/>
          </p15:clr>
        </p15:guide>
        <p15:guide id="22" pos="6123" userDrawn="1">
          <p15:clr>
            <a:srgbClr val="954F72"/>
          </p15:clr>
        </p15:guide>
        <p15:guide id="23" pos="6307" userDrawn="1">
          <p15:clr>
            <a:srgbClr val="954F72"/>
          </p15:clr>
        </p15:guide>
        <p15:guide id="24" pos="6717" userDrawn="1">
          <p15:clr>
            <a:srgbClr val="954F72"/>
          </p15:clr>
        </p15:guide>
        <p15:guide id="25" pos="6901" userDrawn="1">
          <p15:clr>
            <a:srgbClr val="954F72"/>
          </p15:clr>
        </p15:guide>
        <p15:guide id="30" orient="horz" pos="812" userDrawn="1">
          <p15:clr>
            <a:srgbClr val="954F72"/>
          </p15:clr>
        </p15:guide>
        <p15:guide id="31" orient="horz" pos="996" userDrawn="1">
          <p15:clr>
            <a:srgbClr val="954F72"/>
          </p15:clr>
        </p15:guide>
        <p15:guide id="32" orient="horz" pos="1440" userDrawn="1">
          <p15:clr>
            <a:srgbClr val="954F72"/>
          </p15:clr>
        </p15:guide>
        <p15:guide id="33" orient="horz" pos="1624" userDrawn="1">
          <p15:clr>
            <a:srgbClr val="954F72"/>
          </p15:clr>
        </p15:guide>
        <p15:guide id="34" orient="horz" pos="2067" userDrawn="1">
          <p15:clr>
            <a:srgbClr val="954F72"/>
          </p15:clr>
        </p15:guide>
        <p15:guide id="35" orient="horz" pos="2252" userDrawn="1">
          <p15:clr>
            <a:srgbClr val="954F72"/>
          </p15:clr>
        </p15:guide>
        <p15:guide id="36" orient="horz" pos="2695" userDrawn="1">
          <p15:clr>
            <a:srgbClr val="954F72"/>
          </p15:clr>
        </p15:guide>
        <p15:guide id="37" orient="horz" pos="2880" userDrawn="1">
          <p15:clr>
            <a:srgbClr val="954F72"/>
          </p15:clr>
        </p15:guide>
        <p15:guide id="38" orient="horz" pos="3323" userDrawn="1">
          <p15:clr>
            <a:srgbClr val="954F72"/>
          </p15:clr>
        </p15:guide>
        <p15:guide id="39" orient="horz" pos="3507" userDrawn="1">
          <p15:clr>
            <a:srgbClr val="954F72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page_Big headlin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E59AFC-909D-1098-D672-A384B97467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5081" y="2448062"/>
            <a:ext cx="10430257" cy="1015663"/>
          </a:xfrm>
        </p:spPr>
        <p:txBody>
          <a:bodyPr anchor="b" anchorCtr="0"/>
          <a:lstStyle>
            <a:lvl1pPr>
              <a:defRPr sz="6600" spc="-100" baseline="0">
                <a:latin typeface="+mn-lt"/>
              </a:defRPr>
            </a:lvl1pPr>
          </a:lstStyle>
          <a:p>
            <a:r>
              <a:rPr lang="en-US"/>
              <a:t>Big headline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EAE3F76B-93DD-2A11-C7C5-3051EECE977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89" y="4278313"/>
            <a:ext cx="5055459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7477A8E4-EDF0-DDB3-8098-28D44E2342D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46409" y="4278313"/>
            <a:ext cx="5055459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0450991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68" userDrawn="1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36" userDrawn="1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_Yellow">
    <p:bg>
      <p:bgPr>
        <a:solidFill>
          <a:srgbClr val="FEE39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0F302E5-E8C0-47EB-D34E-4616AC830D7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25000"/>
            <a:alphaModFix amt="30000"/>
          </a:blip>
          <a:stretch>
            <a:fillRect/>
          </a:stretch>
        </p:blipFill>
        <p:spPr>
          <a:xfrm>
            <a:off x="720939" y="-1430212"/>
            <a:ext cx="6490706" cy="47432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8068E63-4A09-0712-0A67-27152034AB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25000"/>
            <a:alphaModFix amt="30000"/>
          </a:blip>
          <a:stretch>
            <a:fillRect/>
          </a:stretch>
        </p:blipFill>
        <p:spPr>
          <a:xfrm rot="10800000">
            <a:off x="8186352" y="3860767"/>
            <a:ext cx="4624669" cy="3379567"/>
          </a:xfrm>
          <a:prstGeom prst="rect">
            <a:avLst/>
          </a:prstGeom>
        </p:spPr>
      </p:pic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FF66A1E9-95A5-06A0-C094-C7229E07CE4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534883" y="2624554"/>
            <a:ext cx="9144000" cy="615553"/>
          </a:xfrm>
          <a:prstGeom prst="rect">
            <a:avLst/>
          </a:prstGeo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4000" b="0" i="0" spc="-5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>
              <a:defRPr sz="4200">
                <a:solidFill>
                  <a:srgbClr val="F4F4F7"/>
                </a:solidFill>
              </a:defRPr>
            </a:lvl2pPr>
            <a:lvl3pPr>
              <a:defRPr sz="4200">
                <a:solidFill>
                  <a:srgbClr val="F4F4F7"/>
                </a:solidFill>
              </a:defRPr>
            </a:lvl3pPr>
            <a:lvl4pPr>
              <a:defRPr sz="4200">
                <a:solidFill>
                  <a:srgbClr val="F4F4F7"/>
                </a:solidFill>
              </a:defRPr>
            </a:lvl4pPr>
            <a:lvl5pPr>
              <a:defRPr sz="4200">
                <a:solidFill>
                  <a:srgbClr val="F4F4F7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14">
            <a:extLst>
              <a:ext uri="{FF2B5EF4-FFF2-40B4-BE49-F238E27FC236}">
                <a16:creationId xmlns:a16="http://schemas.microsoft.com/office/drawing/2014/main" id="{B6545042-8344-3278-2EBA-0B243B20E24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534883" y="4711980"/>
            <a:ext cx="9144000" cy="24622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5F1401AC-EF5B-A19F-A1B8-BE94B10D3A4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534883" y="5010912"/>
            <a:ext cx="9144000" cy="18466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434985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 userDrawn="1">
          <p15:clr>
            <a:srgbClr val="954F72"/>
          </p15:clr>
        </p15:guide>
        <p15:guide id="5" pos="962" userDrawn="1">
          <p15:clr>
            <a:srgbClr val="954F72"/>
          </p15:clr>
        </p15:guide>
        <p15:guide id="6" pos="1372" userDrawn="1">
          <p15:clr>
            <a:srgbClr val="954F72"/>
          </p15:clr>
        </p15:guide>
        <p15:guide id="7" pos="1556" userDrawn="1">
          <p15:clr>
            <a:srgbClr val="954F72"/>
          </p15:clr>
        </p15:guide>
        <p15:guide id="8" pos="1966" userDrawn="1">
          <p15:clr>
            <a:srgbClr val="954F72"/>
          </p15:clr>
        </p15:guide>
        <p15:guide id="9" pos="2150" userDrawn="1">
          <p15:clr>
            <a:srgbClr val="954F72"/>
          </p15:clr>
        </p15:guide>
        <p15:guide id="10" pos="2560" userDrawn="1">
          <p15:clr>
            <a:srgbClr val="954F72"/>
          </p15:clr>
        </p15:guide>
        <p15:guide id="11" pos="2744" userDrawn="1">
          <p15:clr>
            <a:srgbClr val="954F72"/>
          </p15:clr>
        </p15:guide>
        <p15:guide id="12" pos="3153" userDrawn="1">
          <p15:clr>
            <a:srgbClr val="954F72"/>
          </p15:clr>
        </p15:guide>
        <p15:guide id="13" pos="3338" userDrawn="1">
          <p15:clr>
            <a:srgbClr val="954F72"/>
          </p15:clr>
        </p15:guide>
        <p15:guide id="14" pos="3747" userDrawn="1">
          <p15:clr>
            <a:srgbClr val="954F72"/>
          </p15:clr>
        </p15:guide>
        <p15:guide id="15" pos="3932" userDrawn="1">
          <p15:clr>
            <a:srgbClr val="954F72"/>
          </p15:clr>
        </p15:guide>
        <p15:guide id="16" pos="4341" userDrawn="1">
          <p15:clr>
            <a:srgbClr val="954F72"/>
          </p15:clr>
        </p15:guide>
        <p15:guide id="17" pos="4526" userDrawn="1">
          <p15:clr>
            <a:srgbClr val="954F72"/>
          </p15:clr>
        </p15:guide>
        <p15:guide id="18" pos="4935" userDrawn="1">
          <p15:clr>
            <a:srgbClr val="954F72"/>
          </p15:clr>
        </p15:guide>
        <p15:guide id="19" pos="5120" userDrawn="1">
          <p15:clr>
            <a:srgbClr val="954F72"/>
          </p15:clr>
        </p15:guide>
        <p15:guide id="20" pos="5529" userDrawn="1">
          <p15:clr>
            <a:srgbClr val="954F72"/>
          </p15:clr>
        </p15:guide>
        <p15:guide id="21" pos="5713" userDrawn="1">
          <p15:clr>
            <a:srgbClr val="954F72"/>
          </p15:clr>
        </p15:guide>
        <p15:guide id="22" pos="6123" userDrawn="1">
          <p15:clr>
            <a:srgbClr val="954F72"/>
          </p15:clr>
        </p15:guide>
        <p15:guide id="23" pos="6307" userDrawn="1">
          <p15:clr>
            <a:srgbClr val="954F72"/>
          </p15:clr>
        </p15:guide>
        <p15:guide id="24" pos="6717" userDrawn="1">
          <p15:clr>
            <a:srgbClr val="954F72"/>
          </p15:clr>
        </p15:guide>
        <p15:guide id="25" pos="6901" userDrawn="1">
          <p15:clr>
            <a:srgbClr val="954F72"/>
          </p15:clr>
        </p15:guide>
        <p15:guide id="30" orient="horz" pos="812" userDrawn="1">
          <p15:clr>
            <a:srgbClr val="954F72"/>
          </p15:clr>
        </p15:guide>
        <p15:guide id="31" orient="horz" pos="996" userDrawn="1">
          <p15:clr>
            <a:srgbClr val="954F72"/>
          </p15:clr>
        </p15:guide>
        <p15:guide id="32" orient="horz" pos="1440" userDrawn="1">
          <p15:clr>
            <a:srgbClr val="954F72"/>
          </p15:clr>
        </p15:guide>
        <p15:guide id="33" orient="horz" pos="1624" userDrawn="1">
          <p15:clr>
            <a:srgbClr val="954F72"/>
          </p15:clr>
        </p15:guide>
        <p15:guide id="34" orient="horz" pos="2067" userDrawn="1">
          <p15:clr>
            <a:srgbClr val="954F72"/>
          </p15:clr>
        </p15:guide>
        <p15:guide id="35" orient="horz" pos="2252" userDrawn="1">
          <p15:clr>
            <a:srgbClr val="954F72"/>
          </p15:clr>
        </p15:guide>
        <p15:guide id="36" orient="horz" pos="2695" userDrawn="1">
          <p15:clr>
            <a:srgbClr val="954F72"/>
          </p15:clr>
        </p15:guide>
        <p15:guide id="37" orient="horz" pos="2880" userDrawn="1">
          <p15:clr>
            <a:srgbClr val="954F72"/>
          </p15:clr>
        </p15:guide>
        <p15:guide id="38" orient="horz" pos="3323" userDrawn="1">
          <p15:clr>
            <a:srgbClr val="954F72"/>
          </p15:clr>
        </p15:guide>
        <p15:guide id="39" orient="horz" pos="3507" userDrawn="1">
          <p15:clr>
            <a:srgbClr val="954F72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_Purple">
    <p:bg>
      <p:bgPr>
        <a:solidFill>
          <a:srgbClr val="D59E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050DF2A-4008-7ADC-F1B1-AEF3EC3F4AE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25000"/>
            <a:alphaModFix amt="20000"/>
          </a:blip>
          <a:stretch>
            <a:fillRect/>
          </a:stretch>
        </p:blipFill>
        <p:spPr>
          <a:xfrm>
            <a:off x="720939" y="-1430212"/>
            <a:ext cx="6490706" cy="47432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8068E63-4A09-0712-0A67-27152034AB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25000"/>
            <a:alphaModFix amt="20000"/>
          </a:blip>
          <a:stretch>
            <a:fillRect/>
          </a:stretch>
        </p:blipFill>
        <p:spPr>
          <a:xfrm rot="10800000">
            <a:off x="8186352" y="3860767"/>
            <a:ext cx="4624669" cy="3379567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A38BF3-461B-6400-1B26-8D07051B435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534883" y="2624554"/>
            <a:ext cx="9144000" cy="615553"/>
          </a:xfrm>
          <a:prstGeom prst="rect">
            <a:avLst/>
          </a:prstGeo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4000" b="0" i="0" spc="-5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>
              <a:defRPr sz="4200">
                <a:solidFill>
                  <a:srgbClr val="F4F4F7"/>
                </a:solidFill>
              </a:defRPr>
            </a:lvl2pPr>
            <a:lvl3pPr>
              <a:defRPr sz="4200">
                <a:solidFill>
                  <a:srgbClr val="F4F4F7"/>
                </a:solidFill>
              </a:defRPr>
            </a:lvl3pPr>
            <a:lvl4pPr>
              <a:defRPr sz="4200">
                <a:solidFill>
                  <a:srgbClr val="F4F4F7"/>
                </a:solidFill>
              </a:defRPr>
            </a:lvl4pPr>
            <a:lvl5pPr>
              <a:defRPr sz="4200">
                <a:solidFill>
                  <a:srgbClr val="F4F4F7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14">
            <a:extLst>
              <a:ext uri="{FF2B5EF4-FFF2-40B4-BE49-F238E27FC236}">
                <a16:creationId xmlns:a16="http://schemas.microsoft.com/office/drawing/2014/main" id="{03018848-9AD6-5849-C1DB-16DE29D7814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534883" y="4711980"/>
            <a:ext cx="9144000" cy="24622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D48EEBB1-A8CF-EF07-8131-862FA4258F5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536192" y="5010912"/>
            <a:ext cx="9144000" cy="18466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520592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 userDrawn="1">
          <p15:clr>
            <a:srgbClr val="954F72"/>
          </p15:clr>
        </p15:guide>
        <p15:guide id="5" pos="962" userDrawn="1">
          <p15:clr>
            <a:srgbClr val="954F72"/>
          </p15:clr>
        </p15:guide>
        <p15:guide id="6" pos="1372" userDrawn="1">
          <p15:clr>
            <a:srgbClr val="954F72"/>
          </p15:clr>
        </p15:guide>
        <p15:guide id="7" pos="1556" userDrawn="1">
          <p15:clr>
            <a:srgbClr val="954F72"/>
          </p15:clr>
        </p15:guide>
        <p15:guide id="8" pos="1966" userDrawn="1">
          <p15:clr>
            <a:srgbClr val="954F72"/>
          </p15:clr>
        </p15:guide>
        <p15:guide id="9" pos="2150" userDrawn="1">
          <p15:clr>
            <a:srgbClr val="954F72"/>
          </p15:clr>
        </p15:guide>
        <p15:guide id="10" pos="2560" userDrawn="1">
          <p15:clr>
            <a:srgbClr val="954F72"/>
          </p15:clr>
        </p15:guide>
        <p15:guide id="11" pos="2744" userDrawn="1">
          <p15:clr>
            <a:srgbClr val="954F72"/>
          </p15:clr>
        </p15:guide>
        <p15:guide id="12" pos="3153" userDrawn="1">
          <p15:clr>
            <a:srgbClr val="954F72"/>
          </p15:clr>
        </p15:guide>
        <p15:guide id="13" pos="3338" userDrawn="1">
          <p15:clr>
            <a:srgbClr val="954F72"/>
          </p15:clr>
        </p15:guide>
        <p15:guide id="14" pos="3747" userDrawn="1">
          <p15:clr>
            <a:srgbClr val="954F72"/>
          </p15:clr>
        </p15:guide>
        <p15:guide id="15" pos="3932" userDrawn="1">
          <p15:clr>
            <a:srgbClr val="954F72"/>
          </p15:clr>
        </p15:guide>
        <p15:guide id="16" pos="4341" userDrawn="1">
          <p15:clr>
            <a:srgbClr val="954F72"/>
          </p15:clr>
        </p15:guide>
        <p15:guide id="17" pos="4526" userDrawn="1">
          <p15:clr>
            <a:srgbClr val="954F72"/>
          </p15:clr>
        </p15:guide>
        <p15:guide id="18" pos="4935" userDrawn="1">
          <p15:clr>
            <a:srgbClr val="954F72"/>
          </p15:clr>
        </p15:guide>
        <p15:guide id="19" pos="5120" userDrawn="1">
          <p15:clr>
            <a:srgbClr val="954F72"/>
          </p15:clr>
        </p15:guide>
        <p15:guide id="20" pos="5529" userDrawn="1">
          <p15:clr>
            <a:srgbClr val="954F72"/>
          </p15:clr>
        </p15:guide>
        <p15:guide id="21" pos="5713" userDrawn="1">
          <p15:clr>
            <a:srgbClr val="954F72"/>
          </p15:clr>
        </p15:guide>
        <p15:guide id="22" pos="6123" userDrawn="1">
          <p15:clr>
            <a:srgbClr val="954F72"/>
          </p15:clr>
        </p15:guide>
        <p15:guide id="23" pos="6307" userDrawn="1">
          <p15:clr>
            <a:srgbClr val="954F72"/>
          </p15:clr>
        </p15:guide>
        <p15:guide id="24" pos="6717" userDrawn="1">
          <p15:clr>
            <a:srgbClr val="954F72"/>
          </p15:clr>
        </p15:guide>
        <p15:guide id="25" pos="6901" userDrawn="1">
          <p15:clr>
            <a:srgbClr val="954F72"/>
          </p15:clr>
        </p15:guide>
        <p15:guide id="30" orient="horz" pos="812" userDrawn="1">
          <p15:clr>
            <a:srgbClr val="954F72"/>
          </p15:clr>
        </p15:guide>
        <p15:guide id="31" orient="horz" pos="996" userDrawn="1">
          <p15:clr>
            <a:srgbClr val="954F72"/>
          </p15:clr>
        </p15:guide>
        <p15:guide id="32" orient="horz" pos="1440" userDrawn="1">
          <p15:clr>
            <a:srgbClr val="954F72"/>
          </p15:clr>
        </p15:guide>
        <p15:guide id="33" orient="horz" pos="1624" userDrawn="1">
          <p15:clr>
            <a:srgbClr val="954F72"/>
          </p15:clr>
        </p15:guide>
        <p15:guide id="34" orient="horz" pos="2067" userDrawn="1">
          <p15:clr>
            <a:srgbClr val="954F72"/>
          </p15:clr>
        </p15:guide>
        <p15:guide id="35" orient="horz" pos="2252" userDrawn="1">
          <p15:clr>
            <a:srgbClr val="954F72"/>
          </p15:clr>
        </p15:guide>
        <p15:guide id="36" orient="horz" pos="2695" userDrawn="1">
          <p15:clr>
            <a:srgbClr val="954F72"/>
          </p15:clr>
        </p15:guide>
        <p15:guide id="37" orient="horz" pos="2880" userDrawn="1">
          <p15:clr>
            <a:srgbClr val="954F72"/>
          </p15:clr>
        </p15:guide>
        <p15:guide id="38" orient="horz" pos="3323" userDrawn="1">
          <p15:clr>
            <a:srgbClr val="954F72"/>
          </p15:clr>
        </p15:guide>
        <p15:guide id="39" orient="horz" pos="3507" userDrawn="1">
          <p15:clr>
            <a:srgbClr val="954F72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column_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05B49E74-D3F8-9BC9-0A3F-F524E6C5A41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89" y="1591056"/>
            <a:ext cx="8193024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3735694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28" orient="horz" pos="4320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-column_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A790AA64-2857-089A-38D7-2F214254E96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84199" y="1594155"/>
            <a:ext cx="8196463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55AAAF14-6312-27D6-344A-FC49DD3F111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2085764"/>
            <a:ext cx="8193024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8618332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28" orient="horz" pos="4320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_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53CBC165-170D-08C9-3B02-A3330AE9A5C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1591056"/>
            <a:ext cx="5217510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7432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41148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7382E19E-C6C9-5DF7-1994-AFE74147518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3664" y="1591056"/>
            <a:ext cx="5187106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7432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41148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6273439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8" userDrawn="1">
          <p15:clr>
            <a:srgbClr val="954F72"/>
          </p15:clr>
        </p15:guide>
        <p15:guide id="9" pos="2150">
          <p15:clr>
            <a:srgbClr val="954F72"/>
          </p15:clr>
        </p15:guide>
        <p15:guide id="10" pos="2544" userDrawn="1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88" userDrawn="1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Illustration_Circl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ircle&#10;&#10;Description automatically generated with medium confidence">
            <a:extLst>
              <a:ext uri="{FF2B5EF4-FFF2-40B4-BE49-F238E27FC236}">
                <a16:creationId xmlns:a16="http://schemas.microsoft.com/office/drawing/2014/main" id="{09794856-AEC6-7B89-2ABB-FB8B0C1A2ED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227442" cy="6858000"/>
          </a:xfrm>
          <a:prstGeom prst="rect">
            <a:avLst/>
          </a:prstGeom>
        </p:spPr>
      </p:pic>
      <p:pic>
        <p:nvPicPr>
          <p:cNvPr id="7" name="MS logo gray - EMF">
            <a:extLst>
              <a:ext uri="{FF2B5EF4-FFF2-40B4-BE49-F238E27FC236}">
                <a16:creationId xmlns:a16="http://schemas.microsoft.com/office/drawing/2014/main" id="{1A134BE8-0BA3-4A4E-8C07-9127207B8A2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9FF709-91C1-4573-83A1-5F07DB1F50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9912" y="2769057"/>
            <a:ext cx="8193024" cy="123110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b="0" i="0" spc="-5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</a:t>
            </a:r>
            <a:br>
              <a:rPr lang="en-US"/>
            </a:br>
            <a:r>
              <a:rPr lang="en-US"/>
              <a:t>presentation title </a:t>
            </a:r>
          </a:p>
        </p:txBody>
      </p:sp>
      <p:sp>
        <p:nvSpPr>
          <p:cNvPr id="3" name="Subtitle">
            <a:extLst>
              <a:ext uri="{FF2B5EF4-FFF2-40B4-BE49-F238E27FC236}">
                <a16:creationId xmlns:a16="http://schemas.microsoft.com/office/drawing/2014/main" id="{AA1ADBE6-5E29-7A6B-E210-597F443C7BF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4215827"/>
            <a:ext cx="8193024" cy="246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38B984F1-A0BC-F9B3-5737-D05D65215A8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2042" y="6446520"/>
            <a:ext cx="1645920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D312307A-7BE8-2E78-3E22-4CE9B2A99CD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471054" y="6446520"/>
            <a:ext cx="6336792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Microsoft confidential</a:t>
            </a:r>
          </a:p>
        </p:txBody>
      </p:sp>
    </p:spTree>
    <p:extLst>
      <p:ext uri="{BB962C8B-B14F-4D97-AF65-F5344CB8AC3E}">
        <p14:creationId xmlns:p14="http://schemas.microsoft.com/office/powerpoint/2010/main" val="17562267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450">
          <p15:clr>
            <a:srgbClr val="FBAE40"/>
          </p15:clr>
        </p15:guide>
        <p15:guide id="2" orient="horz" pos="2647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_Text_with Subhead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B99DE518-C598-A940-A59E-AD0A05432BA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594155"/>
            <a:ext cx="5219700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4E25ABE-71E1-BA48-6C8C-38375593490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2085764"/>
            <a:ext cx="5217510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1B7E7F6E-4D9D-5F8C-A5F0-526CA973BE9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44220" y="1594155"/>
            <a:ext cx="5219700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37DAE155-2008-5357-51E8-E6B1FA7558C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3664" y="2085764"/>
            <a:ext cx="5187106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716039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8">
          <p15:clr>
            <a:srgbClr val="954F72"/>
          </p15:clr>
        </p15:guide>
        <p15:guide id="9" pos="2150">
          <p15:clr>
            <a:srgbClr val="954F72"/>
          </p15:clr>
        </p15:guide>
        <p15:guide id="10" pos="2544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column_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F940B0D9-7832-B819-D230-4F210761A29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1591310"/>
            <a:ext cx="3479198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C0D492BA-29A5-F31A-7F93-39ADE3E5EDA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362862" y="1591310"/>
            <a:ext cx="3479198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36EDCFC9-DB25-88C3-92DA-E2554C14A27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130190" y="1591310"/>
            <a:ext cx="3479198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3351249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column_Text_with Subhead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3C284B3A-DEE1-29EB-8131-8DF975DF34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594155"/>
            <a:ext cx="3479071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CF3D4312-BF2B-32E8-5504-BD03D020A7F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2286000"/>
            <a:ext cx="34776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17AB9DF2-C697-A678-389D-BE5F6AF6F25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357547" y="1594155"/>
            <a:ext cx="3479071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C8ADB951-618D-18AA-AF3F-A625B891684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359737" y="2286000"/>
            <a:ext cx="34776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4759A57E-BDDC-1596-6959-BA7696DE9B0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130894" y="1594155"/>
            <a:ext cx="3479071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A52B45-289B-E4AF-9D79-08330599511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133084" y="2286000"/>
            <a:ext cx="34776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8234811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4" userDrawn="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column_Text_with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1" y="585216"/>
            <a:ext cx="4710689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4ACB92EB-B163-EB38-0156-C028F872F1C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594155"/>
            <a:ext cx="4714663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20190326-CB8A-9A65-714A-07CD312C349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89" y="2085764"/>
            <a:ext cx="4712685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90DBB6-E167-EFBB-7028-79615839561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6096000" y="0"/>
            <a:ext cx="6096000" cy="6858000"/>
          </a:xfrm>
          <a:prstGeom prst="rect">
            <a:avLst/>
          </a:prstGeom>
          <a:solidFill>
            <a:srgbClr val="F4F4F7"/>
          </a:soli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9882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60" userDrawn="1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_Text_with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307777"/>
          </a:xfrm>
        </p:spPr>
        <p:txBody>
          <a:bodyPr/>
          <a:lstStyle>
            <a:lvl1pPr>
              <a:defRPr sz="2000" b="0" i="0">
                <a:solidFill>
                  <a:srgbClr val="001F2D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3C284B3A-DEE1-29EB-8131-8DF975DF34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594155"/>
            <a:ext cx="3479071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CF3D4312-BF2B-32E8-5504-BD03D020A7F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2085764"/>
            <a:ext cx="34776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17AB9DF2-C697-A678-389D-BE5F6AF6F25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357547" y="1594155"/>
            <a:ext cx="3479071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C8ADB951-618D-18AA-AF3F-A625B891684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359737" y="2085764"/>
            <a:ext cx="34776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9B1DE51-5CDE-B96B-62FD-3A69CF692881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8128000" y="0"/>
            <a:ext cx="4064000" cy="6858000"/>
          </a:xfrm>
          <a:prstGeom prst="rect">
            <a:avLst/>
          </a:prstGeom>
          <a:solidFill>
            <a:srgbClr val="F4F4F7"/>
          </a:soli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9070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with 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6425179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ource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05B49E74-D3F8-9BC9-0A3F-F524E6C5A41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89" y="1591056"/>
            <a:ext cx="8193024" cy="54168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  <a:latin typeface="+mj-lt"/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5F055FC1-EF87-C5EC-9545-B346C73ACDA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86389" y="2081710"/>
            <a:ext cx="8193024" cy="113261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5EBA1527-2F4C-29A6-6A08-4FBA5CAE4E7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86389" y="3587124"/>
            <a:ext cx="8193024" cy="54168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  <a:latin typeface="+mj-lt"/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3B81DC28-90DC-14C9-6ED7-101D16E58FA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86389" y="4077778"/>
            <a:ext cx="8193024" cy="113261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5774148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28" orient="horz" pos="4320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_with Log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S logo gray - EMF">
            <a:extLst>
              <a:ext uri="{FF2B5EF4-FFF2-40B4-BE49-F238E27FC236}">
                <a16:creationId xmlns:a16="http://schemas.microsoft.com/office/drawing/2014/main" id="{34855668-1A0A-E5EE-1D0F-97B30351BA0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5" name="Text Box 3"/>
          <p:cNvSpPr txBox="1">
            <a:spLocks noChangeArrowheads="1"/>
          </p:cNvSpPr>
          <p:nvPr userDrawn="1"/>
        </p:nvSpPr>
        <p:spPr bwMode="blackWhite">
          <a:xfrm>
            <a:off x="584200" y="6446520"/>
            <a:ext cx="8193024" cy="15388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1000">
                <a:solidFill>
                  <a:schemeClr val="tx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072CE3E-C99E-C188-A13F-A0815FF096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2" y="-307777"/>
            <a:ext cx="8193024" cy="307777"/>
          </a:xfrm>
        </p:spPr>
        <p:txBody>
          <a:bodyPr/>
          <a:lstStyle>
            <a:lvl1pPr>
              <a:defRPr sz="2000" b="0" i="0">
                <a:solidFill>
                  <a:srgbClr val="001F2D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Final slide with logo</a:t>
            </a:r>
          </a:p>
        </p:txBody>
      </p:sp>
    </p:spTree>
    <p:extLst>
      <p:ext uri="{BB962C8B-B14F-4D97-AF65-F5344CB8AC3E}">
        <p14:creationId xmlns:p14="http://schemas.microsoft.com/office/powerpoint/2010/main" val="6912588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Gradient_Dark Blu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ckground pattern&#10;&#10;Description automatically generated">
            <a:extLst>
              <a:ext uri="{FF2B5EF4-FFF2-40B4-BE49-F238E27FC236}">
                <a16:creationId xmlns:a16="http://schemas.microsoft.com/office/drawing/2014/main" id="{09C25A02-AC19-00D7-AA19-15FBBBA075A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952" cy="6856285"/>
          </a:xfrm>
          <a:prstGeom prst="rect">
            <a:avLst/>
          </a:prstGeom>
        </p:spPr>
      </p:pic>
      <p:pic>
        <p:nvPicPr>
          <p:cNvPr id="6" name="MS logo white - EMF">
            <a:extLst>
              <a:ext uri="{FF2B5EF4-FFF2-40B4-BE49-F238E27FC236}">
                <a16:creationId xmlns:a16="http://schemas.microsoft.com/office/drawing/2014/main" id="{15F18C2F-44AE-47B2-AF66-6F44850A456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4D261202-B43E-AFEC-1247-D8B93E325B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569911" y="2769057"/>
            <a:ext cx="8193024" cy="123110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b="0" i="0" spc="-5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</a:t>
            </a:r>
            <a:br>
              <a:rPr lang="en-US"/>
            </a:br>
            <a:r>
              <a:rPr lang="en-US"/>
              <a:t>presentation title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4F89D852-EFBA-6F99-2050-8532FF783C3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2042" y="4215827"/>
            <a:ext cx="8193024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0BD8134C-9DAE-AC17-E85E-797425358B5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white">
          <a:xfrm>
            <a:off x="582042" y="6446520"/>
            <a:ext cx="1645920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2BD6AF20-3445-2A80-6CE8-04C04421E1B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white">
          <a:xfrm>
            <a:off x="2471054" y="6446520"/>
            <a:ext cx="6336792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000" spc="0" baseline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Microsoft confidential</a:t>
            </a:r>
          </a:p>
        </p:txBody>
      </p:sp>
    </p:spTree>
    <p:extLst>
      <p:ext uri="{BB962C8B-B14F-4D97-AF65-F5344CB8AC3E}">
        <p14:creationId xmlns:p14="http://schemas.microsoft.com/office/powerpoint/2010/main" val="1568967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450" userDrawn="1">
          <p15:clr>
            <a:srgbClr val="FBAE40"/>
          </p15:clr>
        </p15:guide>
        <p15:guide id="2" orient="horz" pos="2647" userDrawn="1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Gradient_Dark Purp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ckground pattern&#10;&#10;Description automatically generated with medium confidence">
            <a:extLst>
              <a:ext uri="{FF2B5EF4-FFF2-40B4-BE49-F238E27FC236}">
                <a16:creationId xmlns:a16="http://schemas.microsoft.com/office/drawing/2014/main" id="{927425DA-3229-4755-8ECB-6BBAF1B3261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952" cy="6856285"/>
          </a:xfrm>
          <a:prstGeom prst="rect">
            <a:avLst/>
          </a:prstGeom>
        </p:spPr>
      </p:pic>
      <p:pic>
        <p:nvPicPr>
          <p:cNvPr id="6" name="MS logo white - EMF">
            <a:extLst>
              <a:ext uri="{FF2B5EF4-FFF2-40B4-BE49-F238E27FC236}">
                <a16:creationId xmlns:a16="http://schemas.microsoft.com/office/drawing/2014/main" id="{15F18C2F-44AE-47B2-AF66-6F44850A456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4D261202-B43E-AFEC-1247-D8B93E325B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569911" y="2769057"/>
            <a:ext cx="8193024" cy="123110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b="0" i="0" spc="-5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</a:t>
            </a:r>
            <a:br>
              <a:rPr lang="en-US"/>
            </a:br>
            <a:r>
              <a:rPr lang="en-US"/>
              <a:t>presentation title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4F89D852-EFBA-6F99-2050-8532FF783C3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2042" y="4215827"/>
            <a:ext cx="8193024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213400DE-577A-F22E-6D22-067D750FD52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2042" y="6446520"/>
            <a:ext cx="1645920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1E3568E9-EDDA-BA98-E968-A291C84577F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471054" y="6446520"/>
            <a:ext cx="6336792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Microsoft confidential</a:t>
            </a:r>
          </a:p>
        </p:txBody>
      </p:sp>
    </p:spTree>
    <p:extLst>
      <p:ext uri="{BB962C8B-B14F-4D97-AF65-F5344CB8AC3E}">
        <p14:creationId xmlns:p14="http://schemas.microsoft.com/office/powerpoint/2010/main" val="3434932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450">
          <p15:clr>
            <a:srgbClr val="FBAE40"/>
          </p15:clr>
        </p15:guide>
        <p15:guide id="2" orient="horz" pos="2647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Illustration_Arc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Background pattern&#10;&#10;Description automatically generated">
            <a:extLst>
              <a:ext uri="{FF2B5EF4-FFF2-40B4-BE49-F238E27FC236}">
                <a16:creationId xmlns:a16="http://schemas.microsoft.com/office/drawing/2014/main" id="{145082EE-4188-A780-1F9A-590189A5117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37" y="0"/>
            <a:ext cx="12188952" cy="6862632"/>
          </a:xfrm>
          <a:prstGeom prst="rect">
            <a:avLst/>
          </a:prstGeom>
        </p:spPr>
      </p:pic>
      <p:pic>
        <p:nvPicPr>
          <p:cNvPr id="7" name="MS logo gray - EMF">
            <a:extLst>
              <a:ext uri="{FF2B5EF4-FFF2-40B4-BE49-F238E27FC236}">
                <a16:creationId xmlns:a16="http://schemas.microsoft.com/office/drawing/2014/main" id="{1A134BE8-0BA3-4A4E-8C07-9127207B8A2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9FF709-91C1-4573-83A1-5F07DB1F50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9912" y="2769057"/>
            <a:ext cx="8193024" cy="123110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b="0" i="0" spc="-50" baseline="0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</a:t>
            </a:r>
            <a:br>
              <a:rPr lang="en-US"/>
            </a:br>
            <a:r>
              <a:rPr lang="en-US"/>
              <a:t>presentation title </a:t>
            </a:r>
          </a:p>
        </p:txBody>
      </p:sp>
      <p:sp>
        <p:nvSpPr>
          <p:cNvPr id="3" name="Subtitle">
            <a:extLst>
              <a:ext uri="{FF2B5EF4-FFF2-40B4-BE49-F238E27FC236}">
                <a16:creationId xmlns:a16="http://schemas.microsoft.com/office/drawing/2014/main" id="{AA1ADBE6-5E29-7A6B-E210-597F443C7BF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4215827"/>
            <a:ext cx="8193024" cy="246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168A2A81-4605-F98C-B92F-A3B13D8B5A7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2042" y="6446520"/>
            <a:ext cx="1645920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000" spc="0" baseline="0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5E9798E2-7B19-CF43-2EBC-CF37023D81B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471054" y="6446520"/>
            <a:ext cx="6336792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000" spc="0" baseline="0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Microsoft confidential</a:t>
            </a:r>
          </a:p>
        </p:txBody>
      </p:sp>
    </p:spTree>
    <p:extLst>
      <p:ext uri="{BB962C8B-B14F-4D97-AF65-F5344CB8AC3E}">
        <p14:creationId xmlns:p14="http://schemas.microsoft.com/office/powerpoint/2010/main" val="29417245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450">
          <p15:clr>
            <a:srgbClr val="FBAE40"/>
          </p15:clr>
        </p15:guide>
        <p15:guide id="2" orient="horz" pos="2647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Illustration_Soft focu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BB2FCDC-1864-6C1C-3C44-C6412B97D96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88952" cy="6856285"/>
          </a:xfrm>
          <a:prstGeom prst="rect">
            <a:avLst/>
          </a:prstGeom>
        </p:spPr>
      </p:pic>
      <p:pic>
        <p:nvPicPr>
          <p:cNvPr id="6" name="MS logo white - EMF">
            <a:extLst>
              <a:ext uri="{FF2B5EF4-FFF2-40B4-BE49-F238E27FC236}">
                <a16:creationId xmlns:a16="http://schemas.microsoft.com/office/drawing/2014/main" id="{15F18C2F-44AE-47B2-AF66-6F44850A456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4D261202-B43E-AFEC-1247-D8B93E325B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569911" y="2765699"/>
            <a:ext cx="6949440" cy="123110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b="0" i="0" spc="-5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</a:t>
            </a:r>
            <a:br>
              <a:rPr lang="en-US"/>
            </a:br>
            <a:r>
              <a:rPr lang="en-US"/>
              <a:t>presentation title 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4F89D852-EFBA-6F99-2050-8532FF783C3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2042" y="4215827"/>
            <a:ext cx="6949440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13419986-4044-B473-D837-12B9FB4AFBF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white">
          <a:xfrm>
            <a:off x="582042" y="6446520"/>
            <a:ext cx="1645920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98B178F9-93DD-7447-DB0C-4B190F656E7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white">
          <a:xfrm>
            <a:off x="2471054" y="6446520"/>
            <a:ext cx="6336792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Microsoft confidential</a:t>
            </a:r>
          </a:p>
        </p:txBody>
      </p:sp>
    </p:spTree>
    <p:extLst>
      <p:ext uri="{BB962C8B-B14F-4D97-AF65-F5344CB8AC3E}">
        <p14:creationId xmlns:p14="http://schemas.microsoft.com/office/powerpoint/2010/main" val="2636978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450">
          <p15:clr>
            <a:srgbClr val="FBAE40"/>
          </p15:clr>
        </p15:guide>
        <p15:guide id="2" orient="horz" pos="2647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Illustration_Wave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Background pattern&#10;&#10;Description automatically generated">
            <a:extLst>
              <a:ext uri="{FF2B5EF4-FFF2-40B4-BE49-F238E27FC236}">
                <a16:creationId xmlns:a16="http://schemas.microsoft.com/office/drawing/2014/main" id="{EE31C3A2-2502-5962-D44F-4F0B7DDDCFE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50" y="-1"/>
            <a:ext cx="12188952" cy="6863434"/>
          </a:xfrm>
          <a:prstGeom prst="rect">
            <a:avLst/>
          </a:prstGeom>
        </p:spPr>
      </p:pic>
      <p:pic>
        <p:nvPicPr>
          <p:cNvPr id="6" name="MS logo white - EMF">
            <a:extLst>
              <a:ext uri="{FF2B5EF4-FFF2-40B4-BE49-F238E27FC236}">
                <a16:creationId xmlns:a16="http://schemas.microsoft.com/office/drawing/2014/main" id="{15F18C2F-44AE-47B2-AF66-6F44850A456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4D261202-B43E-AFEC-1247-D8B93E325B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569911" y="2765699"/>
            <a:ext cx="6949440" cy="123110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b="0" i="0" spc="-5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</a:t>
            </a:r>
            <a:br>
              <a:rPr lang="en-US"/>
            </a:br>
            <a:r>
              <a:rPr lang="en-US"/>
              <a:t>presentation title 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4F89D852-EFBA-6F99-2050-8532FF783C3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2042" y="4215827"/>
            <a:ext cx="6949440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62FAB6A0-A122-2BE0-9BE0-DFE55F64D3F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white">
          <a:xfrm>
            <a:off x="582042" y="6446520"/>
            <a:ext cx="1645920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04269215-93A5-E2C5-B078-A2A3BC42315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white">
          <a:xfrm>
            <a:off x="2471054" y="6446520"/>
            <a:ext cx="6336792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Microsoft confidential</a:t>
            </a:r>
          </a:p>
        </p:txBody>
      </p:sp>
    </p:spTree>
    <p:extLst>
      <p:ext uri="{BB962C8B-B14F-4D97-AF65-F5344CB8AC3E}">
        <p14:creationId xmlns:p14="http://schemas.microsoft.com/office/powerpoint/2010/main" val="4036148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450">
          <p15:clr>
            <a:srgbClr val="FBAE40"/>
          </p15:clr>
        </p15:guide>
        <p15:guide id="2" orient="horz" pos="2647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Photo_1/2 pag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CB4AE7C7-69AD-F100-6AAD-66E2394A14A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952" cy="6856285"/>
          </a:xfrm>
          <a:prstGeom prst="rect">
            <a:avLst/>
          </a:prstGeom>
        </p:spPr>
      </p:pic>
      <p:pic>
        <p:nvPicPr>
          <p:cNvPr id="2" name="MS logo white - EMF">
            <a:extLst>
              <a:ext uri="{FF2B5EF4-FFF2-40B4-BE49-F238E27FC236}">
                <a16:creationId xmlns:a16="http://schemas.microsoft.com/office/drawing/2014/main" id="{29AA0694-93B3-A723-F9C9-53E401C82F2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white">
          <a:xfrm>
            <a:off x="584200" y="585216"/>
            <a:ext cx="1366245" cy="292608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C55AB98C-9F9F-D3B0-10A0-17DCB64F33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569912" y="2769057"/>
            <a:ext cx="5068887" cy="123110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b="0" i="0" spc="-5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482F14D-1CBB-8E3B-8D2E-9B5EA00C557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2043" y="4215827"/>
            <a:ext cx="5056757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A3E5ACEC-04CC-D20B-D4D4-AF1B70D010C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white">
          <a:xfrm>
            <a:off x="582042" y="6446520"/>
            <a:ext cx="1645920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83F18C0F-35B3-00B9-E1FB-83D07536BB0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white">
          <a:xfrm>
            <a:off x="2471054" y="6446520"/>
            <a:ext cx="6336792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Microsoft confidential</a:t>
            </a:r>
          </a:p>
        </p:txBody>
      </p:sp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1AAB13A-1E1B-E45F-BD10-BCD660802657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096000" y="0"/>
            <a:ext cx="6096000" cy="6858000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328895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450" userDrawn="1">
          <p15:clr>
            <a:srgbClr val="FBAE40"/>
          </p15:clr>
        </p15:guide>
        <p15:guide id="2" orient="horz" pos="2647" userDrawn="1">
          <p15:clr>
            <a:srgbClr val="FBAE40"/>
          </p15:clr>
        </p15:guide>
        <p15:guide id="3" pos="3840" userDrawn="1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Photo_1/3 pag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906F4419-64A5-9020-22F2-344FC7FAF15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952" cy="6856285"/>
          </a:xfrm>
          <a:prstGeom prst="rect">
            <a:avLst/>
          </a:prstGeom>
        </p:spPr>
      </p:pic>
      <p:pic>
        <p:nvPicPr>
          <p:cNvPr id="2" name="MS logo white - EMF">
            <a:extLst>
              <a:ext uri="{FF2B5EF4-FFF2-40B4-BE49-F238E27FC236}">
                <a16:creationId xmlns:a16="http://schemas.microsoft.com/office/drawing/2014/main" id="{29AA0694-93B3-A723-F9C9-53E401C82F2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white">
          <a:xfrm>
            <a:off x="584200" y="585216"/>
            <a:ext cx="1366245" cy="292608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A6B1FCBB-06B7-64C6-F117-5E63670DFF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9911" y="2769057"/>
            <a:ext cx="6949440" cy="123110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b="0" i="0" spc="-50" baseline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</a:t>
            </a:r>
            <a:br>
              <a:rPr lang="en-US"/>
            </a:br>
            <a:r>
              <a:rPr lang="en-US"/>
              <a:t>presentation title 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469CED02-2B46-444B-3830-0E40E15910F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4215827"/>
            <a:ext cx="6949440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EAFE125C-F2D8-2A18-58C3-194C3E32122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2042" y="6446520"/>
            <a:ext cx="1645920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1C67AC21-30F5-48B7-086F-79D1E4E1129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471054" y="6446520"/>
            <a:ext cx="6336792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Microsoft confidential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A0521F0C-988A-EA48-770E-C78EECC5B1B7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077200" y="0"/>
            <a:ext cx="4114800" cy="6858000"/>
          </a:xfrm>
          <a:prstGeom prst="rect">
            <a:avLst/>
          </a:prstGeom>
          <a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973217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450" userDrawn="1">
          <p15:clr>
            <a:srgbClr val="FBAE40"/>
          </p15:clr>
        </p15:guide>
        <p15:guide id="2" orient="horz" pos="2647" userDrawn="1">
          <p15:clr>
            <a:srgbClr val="FBAE40"/>
          </p15:clr>
        </p15:guide>
        <p15:guide id="3" pos="5075" userDrawn="1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Photo_Full page_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white - EMF">
            <a:extLst>
              <a:ext uri="{FF2B5EF4-FFF2-40B4-BE49-F238E27FC236}">
                <a16:creationId xmlns:a16="http://schemas.microsoft.com/office/drawing/2014/main" id="{15F18C2F-44AE-47B2-AF66-6F44850A456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4D261202-B43E-AFEC-1247-D8B93E325B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9911" y="2765699"/>
            <a:ext cx="6949440" cy="123110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b="0" i="0" spc="-5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</a:t>
            </a:r>
            <a:br>
              <a:rPr lang="en-US"/>
            </a:br>
            <a:r>
              <a:rPr lang="en-US"/>
              <a:t>presentation title 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4F89D852-EFBA-6F99-2050-8532FF783C3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4215827"/>
            <a:ext cx="6949440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44D44FA1-EE52-F9BC-B63E-D105CB6DE1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2042" y="6446520"/>
            <a:ext cx="1645920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000" spc="0" baseline="0">
                <a:solidFill>
                  <a:schemeClr val="tx2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5B4C53E4-E0E2-0DBC-1E21-DE54E6739E8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471054" y="6446520"/>
            <a:ext cx="6336792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000" spc="0" baseline="0">
                <a:solidFill>
                  <a:schemeClr val="tx2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Microsoft confidential</a:t>
            </a:r>
          </a:p>
        </p:txBody>
      </p:sp>
    </p:spTree>
    <p:extLst>
      <p:ext uri="{BB962C8B-B14F-4D97-AF65-F5344CB8AC3E}">
        <p14:creationId xmlns:p14="http://schemas.microsoft.com/office/powerpoint/2010/main" val="1010713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450">
          <p15:clr>
            <a:srgbClr val="FBAE40"/>
          </p15:clr>
        </p15:guide>
        <p15:guide id="2" orient="horz" pos="2647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Photo_Full page_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51C74A79-BBEB-1C63-D4EF-38F00672DA48}"/>
              </a:ext>
            </a:extLst>
          </p:cNvPr>
          <p:cNvGrpSpPr/>
          <p:nvPr userDrawn="1"/>
        </p:nvGrpSpPr>
        <p:grpSpPr>
          <a:xfrm>
            <a:off x="-1" y="-1"/>
            <a:ext cx="12192001" cy="6858001"/>
            <a:chOff x="-1" y="-1"/>
            <a:chExt cx="12192001" cy="6858001"/>
          </a:xfrm>
        </p:grpSpPr>
        <p:pic>
          <p:nvPicPr>
            <p:cNvPr id="11" name="Picture 10" descr="A picture containing building&#10;&#10;Description automatically generated">
              <a:extLst>
                <a:ext uri="{FF2B5EF4-FFF2-40B4-BE49-F238E27FC236}">
                  <a16:creationId xmlns:a16="http://schemas.microsoft.com/office/drawing/2014/main" id="{313AFE2B-239D-9AC7-8FB0-8C96026D03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-1" y="-1"/>
              <a:ext cx="12192001" cy="6858001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389BF22-929B-2908-E860-A934A7695603}"/>
                </a:ext>
              </a:extLst>
            </p:cNvPr>
            <p:cNvSpPr/>
            <p:nvPr/>
          </p:nvSpPr>
          <p:spPr bwMode="auto">
            <a:xfrm>
              <a:off x="0" y="0"/>
              <a:ext cx="8149389" cy="6858000"/>
            </a:xfrm>
            <a:prstGeom prst="rect">
              <a:avLst/>
            </a:prstGeom>
            <a:gradFill>
              <a:gsLst>
                <a:gs pos="0">
                  <a:schemeClr val="bg1">
                    <a:alpha val="76249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pic>
        <p:nvPicPr>
          <p:cNvPr id="6" name="MS logo white - EMF">
            <a:extLst>
              <a:ext uri="{FF2B5EF4-FFF2-40B4-BE49-F238E27FC236}">
                <a16:creationId xmlns:a16="http://schemas.microsoft.com/office/drawing/2014/main" id="{15F18C2F-44AE-47B2-AF66-6F44850A456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4D261202-B43E-AFEC-1247-D8B93E325B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569911" y="2765699"/>
            <a:ext cx="6949440" cy="123110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b="0" i="0" spc="-5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</a:t>
            </a:r>
            <a:br>
              <a:rPr lang="en-US"/>
            </a:br>
            <a:r>
              <a:rPr lang="en-US"/>
              <a:t>presentation title 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4F89D852-EFBA-6F99-2050-8532FF783C3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2042" y="4215827"/>
            <a:ext cx="6949440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44D44FA1-EE52-F9BC-B63E-D105CB6DE1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white">
          <a:xfrm>
            <a:off x="582042" y="6446520"/>
            <a:ext cx="1645920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000" spc="0" baseline="0">
                <a:solidFill>
                  <a:schemeClr val="tx2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5B4C53E4-E0E2-0DBC-1E21-DE54E6739E8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white">
          <a:xfrm>
            <a:off x="2471054" y="6446520"/>
            <a:ext cx="6336792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000" spc="0" baseline="0">
                <a:solidFill>
                  <a:schemeClr val="tx2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Microsoft confidential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33FD83-0CA7-3551-4539-8F751FBF29ED}"/>
              </a:ext>
            </a:extLst>
          </p:cNvPr>
          <p:cNvSpPr txBox="1"/>
          <p:nvPr userDrawn="1"/>
        </p:nvSpPr>
        <p:spPr>
          <a:xfrm>
            <a:off x="2342147" y="7940842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endParaRPr lang="en-US" sz="180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248504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450">
          <p15:clr>
            <a:srgbClr val="FBAE40"/>
          </p15:clr>
        </p15:guide>
        <p15:guide id="2" orient="horz" pos="2647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_Gradient_Dark Blu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ackground pattern&#10;&#10;Description automatically generated">
            <a:extLst>
              <a:ext uri="{FF2B5EF4-FFF2-40B4-BE49-F238E27FC236}">
                <a16:creationId xmlns:a16="http://schemas.microsoft.com/office/drawing/2014/main" id="{1C9D6987-B7F5-0C98-A76B-1F2B3C15A8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7924" y="0"/>
            <a:ext cx="12188952" cy="6856285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782285C3-99A0-8CCF-D634-885F1C5CB1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569911" y="3384610"/>
            <a:ext cx="8193024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b="0" i="0" spc="-5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Section divider title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2EC080A7-654B-D07C-9038-BDE71311A26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2042" y="4215828"/>
            <a:ext cx="8193024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3864963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450" userDrawn="1">
          <p15:clr>
            <a:srgbClr val="FBAE40"/>
          </p15:clr>
        </p15:guide>
        <p15:guide id="2" orient="horz" pos="2647" userDrawn="1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_Gradient_Dark Purp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ackground pattern&#10;&#10;Description automatically generated with medium confidence">
            <a:extLst>
              <a:ext uri="{FF2B5EF4-FFF2-40B4-BE49-F238E27FC236}">
                <a16:creationId xmlns:a16="http://schemas.microsoft.com/office/drawing/2014/main" id="{8D1FFD6F-3D0E-B46F-1914-A3183A1C186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952" cy="6856285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782285C3-99A0-8CCF-D634-885F1C5CB1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569911" y="3384610"/>
            <a:ext cx="8193024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b="0" i="0" spc="-5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Section divider title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2EC080A7-654B-D07C-9038-BDE71311A26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2042" y="4215828"/>
            <a:ext cx="8193024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26631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450">
          <p15:clr>
            <a:srgbClr val="FBAE40"/>
          </p15:clr>
        </p15:guide>
        <p15:guide id="2" orient="horz" pos="2647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_Gradient_Dark Blue_with Imag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E4E4D2C8-20BC-7E5D-0A90-5DB478BDE66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952" cy="68562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1B65EEA-77F3-C0F5-3483-CA4C24A82D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569911" y="3387502"/>
            <a:ext cx="6949440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b="0" i="0" spc="-5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Section divider title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C203CD3A-B97F-B099-C6BA-D7F8AE1152F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2042" y="4215828"/>
            <a:ext cx="6949440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844D09D-1B98-1848-E708-C357D319EAE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077200" y="0"/>
            <a:ext cx="4114800" cy="6858000"/>
          </a:xfrm>
          <a:prstGeom prst="rect">
            <a:avLst/>
          </a:prstGeom>
          <a:solidFill>
            <a:srgbClr val="D9D9D6"/>
          </a:solid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206178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075" userDrawn="1">
          <p15:clr>
            <a:srgbClr val="FBAE40"/>
          </p15:clr>
        </p15:guide>
        <p15:guide id="2" orient="horz" pos="2450" userDrawn="1">
          <p15:clr>
            <a:srgbClr val="FBAE40"/>
          </p15:clr>
        </p15:guide>
        <p15:guide id="3" orient="horz" pos="2647" userDrawn="1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_Gradient_Dark Purple_with Imag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ackground pattern&#10;&#10;Description automatically generated with medium confidence">
            <a:extLst>
              <a:ext uri="{FF2B5EF4-FFF2-40B4-BE49-F238E27FC236}">
                <a16:creationId xmlns:a16="http://schemas.microsoft.com/office/drawing/2014/main" id="{0A086935-3714-39D1-32AE-80326770EE8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952" cy="68562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1B65EEA-77F3-C0F5-3483-CA4C24A82D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569911" y="3387502"/>
            <a:ext cx="6949440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b="0" i="0" spc="-5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Section divider title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C203CD3A-B97F-B099-C6BA-D7F8AE1152F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2042" y="4215828"/>
            <a:ext cx="6949440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844D09D-1B98-1848-E708-C357D319EAE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077200" y="0"/>
            <a:ext cx="4114800" cy="6858000"/>
          </a:xfrm>
          <a:prstGeom prst="rect">
            <a:avLst/>
          </a:prstGeom>
          <a:solidFill>
            <a:srgbClr val="D9D9D6"/>
          </a:solid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666385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075">
          <p15:clr>
            <a:srgbClr val="FBAE40"/>
          </p15:clr>
        </p15:guide>
        <p15:guide id="2" orient="horz" pos="2450">
          <p15:clr>
            <a:srgbClr val="FBAE40"/>
          </p15:clr>
        </p15:guide>
        <p15:guide id="3" orient="horz" pos="2647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Photo_1/2 p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BCC0E392-D5CA-C32F-D9A7-56502655F39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37" y="0"/>
            <a:ext cx="12188952" cy="6858351"/>
          </a:xfrm>
          <a:prstGeom prst="rect">
            <a:avLst/>
          </a:prstGeom>
        </p:spPr>
      </p:pic>
      <p:pic>
        <p:nvPicPr>
          <p:cNvPr id="7" name="MS logo gray - EMF">
            <a:extLst>
              <a:ext uri="{FF2B5EF4-FFF2-40B4-BE49-F238E27FC236}">
                <a16:creationId xmlns:a16="http://schemas.microsoft.com/office/drawing/2014/main" id="{1A134BE8-0BA3-4A4E-8C07-9127207B8A2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9FF709-91C1-4573-83A1-5F07DB1F50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9912" y="2769057"/>
            <a:ext cx="5055384" cy="123110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b="0" i="0" spc="-5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</a:t>
            </a:r>
            <a:br>
              <a:rPr lang="en-US"/>
            </a:br>
            <a:r>
              <a:rPr lang="en-US"/>
              <a:t>presentation title </a:t>
            </a:r>
          </a:p>
        </p:txBody>
      </p:sp>
      <p:sp>
        <p:nvSpPr>
          <p:cNvPr id="3" name="Subtitle">
            <a:extLst>
              <a:ext uri="{FF2B5EF4-FFF2-40B4-BE49-F238E27FC236}">
                <a16:creationId xmlns:a16="http://schemas.microsoft.com/office/drawing/2014/main" id="{AA1ADBE6-5E29-7A6B-E210-597F443C7BF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4215826"/>
            <a:ext cx="5055384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00208FBC-E96F-C956-73C6-8A700A34C3F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2042" y="6446520"/>
            <a:ext cx="1645920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D0A31E97-520B-733B-C008-ADA22D8A53A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471054" y="6446520"/>
            <a:ext cx="6336792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Microsoft confidential</a:t>
            </a:r>
          </a:p>
        </p:txBody>
      </p:sp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C2831A91-2F18-9527-DDF7-F70EC570E8C6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6096000" y="0"/>
            <a:ext cx="6096000" cy="6858000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5183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450">
          <p15:clr>
            <a:srgbClr val="FBAE40"/>
          </p15:clr>
        </p15:guide>
        <p15:guide id="2" orient="horz" pos="2647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_1-column_Large typ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F9E7B99-27E1-40DA-2909-4D94A9F527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2" y="585216"/>
            <a:ext cx="8193024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Agenda</a:t>
            </a: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79614968-3494-E366-3F5D-AD4C362B902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4199" y="1589670"/>
            <a:ext cx="8193024" cy="646908"/>
          </a:xfrm>
          <a:prstGeom prst="rect">
            <a:avLst/>
          </a:prstGeom>
        </p:spPr>
        <p:txBody>
          <a:bodyPr/>
          <a:lstStyle>
            <a:lvl1pPr marL="514350" indent="-514350">
              <a:lnSpc>
                <a:spcPct val="150000"/>
              </a:lnSpc>
              <a:spcBef>
                <a:spcPts val="0"/>
              </a:spcBef>
              <a:buSzPct val="100000"/>
              <a:buFont typeface="+mj-lt"/>
              <a:buAutoNum type="arabicPeriod"/>
              <a:defRPr sz="3200" spc="-20" baseline="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add agenda items</a:t>
            </a:r>
          </a:p>
        </p:txBody>
      </p:sp>
    </p:spTree>
    <p:extLst>
      <p:ext uri="{BB962C8B-B14F-4D97-AF65-F5344CB8AC3E}">
        <p14:creationId xmlns:p14="http://schemas.microsoft.com/office/powerpoint/2010/main" val="282051598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44" userDrawn="1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_2-colum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F9E7B99-27E1-40DA-2909-4D94A9F527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2" y="585216"/>
            <a:ext cx="8193024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Agenda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9A8A03C-9110-2600-11EF-7EC8A656DB9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2137" y="2588260"/>
            <a:ext cx="3471863" cy="277320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200000"/>
              </a:lnSpc>
              <a:spcBef>
                <a:spcPts val="0"/>
              </a:spcBef>
              <a:buSzPct val="100000"/>
              <a:buFont typeface="+mj-lt"/>
              <a:buAutoNum type="arabicPeriod"/>
              <a:tabLst>
                <a:tab pos="457200" algn="l"/>
              </a:tabLst>
              <a:defRPr>
                <a:solidFill>
                  <a:schemeClr val="tx1"/>
                </a:solidFill>
              </a:defRPr>
            </a:lvl1pPr>
          </a:lstStyle>
          <a:p>
            <a:pPr marL="342900" marR="0" lvl="0" indent="-342900" algn="l" defTabSz="932742" rtl="0" eaLnBrk="1" fontAlgn="auto" latinLnBrk="0" hangingPunct="1">
              <a:lnSpc>
                <a:spcPct val="125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  <a:defRPr/>
            </a:pPr>
            <a:r>
              <a:rPr lang="en-US"/>
              <a:t>Click to add agenda items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0FF51780-D40A-A319-BDAA-730133A238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56100" y="2588259"/>
            <a:ext cx="3478213" cy="277320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200000"/>
              </a:lnSpc>
              <a:spcBef>
                <a:spcPts val="0"/>
              </a:spcBef>
              <a:buSzPct val="100000"/>
              <a:buFont typeface="+mj-lt"/>
              <a:buAutoNum type="arabicPeriod"/>
              <a:defRPr>
                <a:solidFill>
                  <a:schemeClr val="tx1"/>
                </a:solidFill>
              </a:defRPr>
            </a:lvl1pPr>
          </a:lstStyle>
          <a:p>
            <a:pPr marL="342900" marR="0" lvl="0" indent="-342900" algn="l" defTabSz="932742" rtl="0" eaLnBrk="1" fontAlgn="auto" latinLnBrk="0" hangingPunct="1">
              <a:lnSpc>
                <a:spcPct val="125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  <a:defRPr/>
            </a:pPr>
            <a:r>
              <a:rPr lang="en-US"/>
              <a:t>Click to add agenda items</a:t>
            </a:r>
          </a:p>
        </p:txBody>
      </p:sp>
    </p:spTree>
    <p:extLst>
      <p:ext uri="{BB962C8B-B14F-4D97-AF65-F5344CB8AC3E}">
        <p14:creationId xmlns:p14="http://schemas.microsoft.com/office/powerpoint/2010/main" val="14161637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roster_5 member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F9E7B99-27E1-40DA-2909-4D94A9F52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Picture 1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095A92D-6FC0-30E2-84FD-749200CFDD2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597395" y="2282265"/>
            <a:ext cx="1858900" cy="1858900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1" name="Text Placeholder 58">
            <a:extLst>
              <a:ext uri="{FF2B5EF4-FFF2-40B4-BE49-F238E27FC236}">
                <a16:creationId xmlns:a16="http://schemas.microsoft.com/office/drawing/2014/main" id="{8E28FB90-1F0C-96B6-ED65-6403818CBD8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84200" y="4527175"/>
            <a:ext cx="1885950" cy="246221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600">
                <a:solidFill>
                  <a:schemeClr val="accent2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2" name="Text Placeholder 58">
            <a:extLst>
              <a:ext uri="{FF2B5EF4-FFF2-40B4-BE49-F238E27FC236}">
                <a16:creationId xmlns:a16="http://schemas.microsoft.com/office/drawing/2014/main" id="{39EC624B-C018-EA8F-FC34-7FA84C7312AC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84200" y="4802686"/>
            <a:ext cx="1885950" cy="1846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accent2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  <p:sp>
        <p:nvSpPr>
          <p:cNvPr id="27" name="Text Placeholder 2A sub">
            <a:extLst>
              <a:ext uri="{FF2B5EF4-FFF2-40B4-BE49-F238E27FC236}">
                <a16:creationId xmlns:a16="http://schemas.microsoft.com/office/drawing/2014/main" id="{7F9D57BE-5CDF-C75E-2546-01FDA84338EC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597395" y="5290479"/>
            <a:ext cx="1858900" cy="80021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Short bio or description (3-4 lines). Support text paragraph, bullets, or additional details</a:t>
            </a:r>
          </a:p>
          <a:p>
            <a:pPr lvl="0"/>
            <a:endParaRPr lang="en-US"/>
          </a:p>
        </p:txBody>
      </p:sp>
      <p:sp>
        <p:nvSpPr>
          <p:cNvPr id="7" name="Picture 2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080675F-DF49-FC49-81AB-E8C058EE4972}"/>
              </a:ext>
            </a:extLst>
          </p:cNvPr>
          <p:cNvSpPr>
            <a:spLocks noGrp="1" noChangeAspect="1"/>
          </p:cNvSpPr>
          <p:nvPr>
            <p:ph type="pic" sz="quarter" idx="32" hasCustomPrompt="1"/>
          </p:nvPr>
        </p:nvSpPr>
        <p:spPr bwMode="ltGray">
          <a:xfrm>
            <a:off x="2885660" y="2282264"/>
            <a:ext cx="1858900" cy="1858900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58">
            <a:extLst>
              <a:ext uri="{FF2B5EF4-FFF2-40B4-BE49-F238E27FC236}">
                <a16:creationId xmlns:a16="http://schemas.microsoft.com/office/drawing/2014/main" id="{3928C68D-DAC5-11B4-3C12-6C91DE377400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2895600" y="4527175"/>
            <a:ext cx="1885950" cy="246221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600">
                <a:solidFill>
                  <a:schemeClr val="accent2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4" name="Text Placeholder 58">
            <a:extLst>
              <a:ext uri="{FF2B5EF4-FFF2-40B4-BE49-F238E27FC236}">
                <a16:creationId xmlns:a16="http://schemas.microsoft.com/office/drawing/2014/main" id="{0B56EBDC-A427-27E1-3FEB-F0FD4E7B82C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895600" y="4802686"/>
            <a:ext cx="1885950" cy="1846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accent2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  <p:sp>
        <p:nvSpPr>
          <p:cNvPr id="28" name="Text Placeholder 2A sub">
            <a:extLst>
              <a:ext uri="{FF2B5EF4-FFF2-40B4-BE49-F238E27FC236}">
                <a16:creationId xmlns:a16="http://schemas.microsoft.com/office/drawing/2014/main" id="{A7056ACE-B611-E42B-9345-C0B20848C94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2900758" y="5290479"/>
            <a:ext cx="1858900" cy="80021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Short bio or description (3-4 lines). Support text paragraph, bullets, or additional details</a:t>
            </a:r>
          </a:p>
          <a:p>
            <a:pPr lvl="0"/>
            <a:endParaRPr lang="en-US"/>
          </a:p>
        </p:txBody>
      </p:sp>
      <p:sp>
        <p:nvSpPr>
          <p:cNvPr id="8" name="Picture 3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5FE9E54-AB2C-EF3D-275C-52775C5B1213}"/>
              </a:ext>
            </a:extLst>
          </p:cNvPr>
          <p:cNvSpPr>
            <a:spLocks noGrp="1" noChangeAspect="1"/>
          </p:cNvSpPr>
          <p:nvPr>
            <p:ph type="pic" sz="quarter" idx="33" hasCustomPrompt="1"/>
          </p:nvPr>
        </p:nvSpPr>
        <p:spPr bwMode="ltGray">
          <a:xfrm>
            <a:off x="5206586" y="2282264"/>
            <a:ext cx="1858900" cy="1858900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58">
            <a:extLst>
              <a:ext uri="{FF2B5EF4-FFF2-40B4-BE49-F238E27FC236}">
                <a16:creationId xmlns:a16="http://schemas.microsoft.com/office/drawing/2014/main" id="{E6A26C49-73B1-32C2-15C5-764A1E43D37A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181600" y="4527175"/>
            <a:ext cx="1885950" cy="246221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600">
                <a:solidFill>
                  <a:schemeClr val="accent2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6" name="Text Placeholder 58">
            <a:extLst>
              <a:ext uri="{FF2B5EF4-FFF2-40B4-BE49-F238E27FC236}">
                <a16:creationId xmlns:a16="http://schemas.microsoft.com/office/drawing/2014/main" id="{69292DB0-E395-2E0C-8AD4-5A478E223D83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181600" y="4802686"/>
            <a:ext cx="1885950" cy="1846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accent2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  <p:sp>
        <p:nvSpPr>
          <p:cNvPr id="29" name="Text Placeholder 2A sub">
            <a:extLst>
              <a:ext uri="{FF2B5EF4-FFF2-40B4-BE49-F238E27FC236}">
                <a16:creationId xmlns:a16="http://schemas.microsoft.com/office/drawing/2014/main" id="{18235FB3-0388-BC57-E46C-852B620BD36A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5180970" y="5290479"/>
            <a:ext cx="1858900" cy="80021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Short bio or description (3-4 lines). Support text paragraph, bullets, or additional details</a:t>
            </a:r>
          </a:p>
          <a:p>
            <a:pPr lvl="0"/>
            <a:endParaRPr lang="en-US"/>
          </a:p>
        </p:txBody>
      </p:sp>
      <p:sp>
        <p:nvSpPr>
          <p:cNvPr id="9" name="Picture 4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6F26384-C43A-EEAD-9B70-92910BADFBBF}"/>
              </a:ext>
            </a:extLst>
          </p:cNvPr>
          <p:cNvSpPr>
            <a:spLocks noGrp="1" noChangeAspect="1"/>
          </p:cNvSpPr>
          <p:nvPr>
            <p:ph type="pic" sz="quarter" idx="34" hasCustomPrompt="1"/>
          </p:nvPr>
        </p:nvSpPr>
        <p:spPr bwMode="ltGray">
          <a:xfrm>
            <a:off x="7444409" y="2282264"/>
            <a:ext cx="1858900" cy="1858900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7" name="Text Placeholder 58">
            <a:extLst>
              <a:ext uri="{FF2B5EF4-FFF2-40B4-BE49-F238E27FC236}">
                <a16:creationId xmlns:a16="http://schemas.microsoft.com/office/drawing/2014/main" id="{5C9A1883-6DFC-99E3-6521-481114322E5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453312" y="4527175"/>
            <a:ext cx="1885950" cy="246221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600">
                <a:solidFill>
                  <a:schemeClr val="accent2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8" name="Text Placeholder 58">
            <a:extLst>
              <a:ext uri="{FF2B5EF4-FFF2-40B4-BE49-F238E27FC236}">
                <a16:creationId xmlns:a16="http://schemas.microsoft.com/office/drawing/2014/main" id="{77F88679-0849-BCE4-E48F-9011B09625AA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53312" y="4802686"/>
            <a:ext cx="1885950" cy="1846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accent2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  <p:sp>
        <p:nvSpPr>
          <p:cNvPr id="30" name="Text Placeholder 2A sub">
            <a:extLst>
              <a:ext uri="{FF2B5EF4-FFF2-40B4-BE49-F238E27FC236}">
                <a16:creationId xmlns:a16="http://schemas.microsoft.com/office/drawing/2014/main" id="{46C9B654-FF71-96F3-9D65-FAFDCC542B23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7426459" y="5290479"/>
            <a:ext cx="1858900" cy="80021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Short bio or description (3-4 lines). Support text paragraph, bullets, or additional details</a:t>
            </a:r>
          </a:p>
          <a:p>
            <a:pPr lvl="0"/>
            <a:endParaRPr lang="en-US"/>
          </a:p>
        </p:txBody>
      </p:sp>
      <p:sp>
        <p:nvSpPr>
          <p:cNvPr id="10" name="Picture 5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B9166C7-9DC6-A91A-ED39-661EF0FD1414}"/>
              </a:ext>
            </a:extLst>
          </p:cNvPr>
          <p:cNvSpPr>
            <a:spLocks noGrp="1" noChangeAspect="1"/>
          </p:cNvSpPr>
          <p:nvPr>
            <p:ph type="pic" sz="quarter" idx="35" hasCustomPrompt="1"/>
          </p:nvPr>
        </p:nvSpPr>
        <p:spPr bwMode="ltGray">
          <a:xfrm>
            <a:off x="9732820" y="2282265"/>
            <a:ext cx="1858900" cy="1858900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9" name="Text Placeholder 58">
            <a:extLst>
              <a:ext uri="{FF2B5EF4-FFF2-40B4-BE49-F238E27FC236}">
                <a16:creationId xmlns:a16="http://schemas.microsoft.com/office/drawing/2014/main" id="{F3664A74-3BF2-EBBD-0A32-D91D7E18D712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9725024" y="4527175"/>
            <a:ext cx="1885950" cy="246221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600">
                <a:solidFill>
                  <a:schemeClr val="accent2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20" name="Text Placeholder 58">
            <a:extLst>
              <a:ext uri="{FF2B5EF4-FFF2-40B4-BE49-F238E27FC236}">
                <a16:creationId xmlns:a16="http://schemas.microsoft.com/office/drawing/2014/main" id="{1EA6E3E7-9522-FBDA-5AA8-9B02637C3DED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725024" y="4802686"/>
            <a:ext cx="1885950" cy="1846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solidFill>
                  <a:schemeClr val="accent2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  <p:sp>
        <p:nvSpPr>
          <p:cNvPr id="31" name="Text Placeholder 2A sub">
            <a:extLst>
              <a:ext uri="{FF2B5EF4-FFF2-40B4-BE49-F238E27FC236}">
                <a16:creationId xmlns:a16="http://schemas.microsoft.com/office/drawing/2014/main" id="{C58F8C8D-221D-B55E-D329-5A72E24F04B1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9729821" y="5290479"/>
            <a:ext cx="1858900" cy="80021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Short bio or description (3-4 lines). Support text paragraph, bullets, or additional details</a:t>
            </a:r>
          </a:p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56454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roster_Multiple team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F9E7B99-27E1-40DA-2909-4D94A9F52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3" name="Team 1">
            <a:extLst>
              <a:ext uri="{FF2B5EF4-FFF2-40B4-BE49-F238E27FC236}">
                <a16:creationId xmlns:a16="http://schemas.microsoft.com/office/drawing/2014/main" id="{1788A81D-F91F-4B63-B86B-E5FF44CB379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84200" y="2038192"/>
            <a:ext cx="1487488" cy="24622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600">
                <a:solidFill>
                  <a:schemeClr val="accent2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Team 1</a:t>
            </a:r>
          </a:p>
        </p:txBody>
      </p:sp>
      <p:sp>
        <p:nvSpPr>
          <p:cNvPr id="30" name="Picture Placeholder 1A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A1858DE-4EF1-DF37-6E54-4CDDA8BE4810}"/>
              </a:ext>
            </a:extLst>
          </p:cNvPr>
          <p:cNvSpPr>
            <a:spLocks noGrp="1" noChangeAspect="1"/>
          </p:cNvSpPr>
          <p:nvPr>
            <p:ph type="pic" sz="quarter" idx="28"/>
          </p:nvPr>
        </p:nvSpPr>
        <p:spPr bwMode="ltGray">
          <a:xfrm>
            <a:off x="2179638" y="1752600"/>
            <a:ext cx="894113" cy="894113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47" name="Text Placeholder 58">
            <a:extLst>
              <a:ext uri="{FF2B5EF4-FFF2-40B4-BE49-F238E27FC236}">
                <a16:creationId xmlns:a16="http://schemas.microsoft.com/office/drawing/2014/main" id="{44D0620A-EDE4-7447-2DB5-3E62FDFEF2AE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3193643" y="1985962"/>
            <a:ext cx="1320481" cy="18573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48" name="Text Placeholder 58">
            <a:extLst>
              <a:ext uri="{FF2B5EF4-FFF2-40B4-BE49-F238E27FC236}">
                <a16:creationId xmlns:a16="http://schemas.microsoft.com/office/drawing/2014/main" id="{01C010F4-F640-8A60-84DB-3A2F8B87A5DD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193643" y="2190035"/>
            <a:ext cx="1327370" cy="15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  <p:sp>
        <p:nvSpPr>
          <p:cNvPr id="34" name="Picture Placeholder 1B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DC67249-5F90-20FE-642D-92B8A7AA4725}"/>
              </a:ext>
            </a:extLst>
          </p:cNvPr>
          <p:cNvSpPr>
            <a:spLocks noGrp="1" noChangeAspect="1"/>
          </p:cNvSpPr>
          <p:nvPr>
            <p:ph type="pic" sz="quarter" idx="32"/>
          </p:nvPr>
        </p:nvSpPr>
        <p:spPr bwMode="ltGray">
          <a:xfrm>
            <a:off x="4609587" y="1752600"/>
            <a:ext cx="894113" cy="894113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55" name="Text Placeholder 58">
            <a:extLst>
              <a:ext uri="{FF2B5EF4-FFF2-40B4-BE49-F238E27FC236}">
                <a16:creationId xmlns:a16="http://schemas.microsoft.com/office/drawing/2014/main" id="{922227CE-29CC-7715-08E4-905343CC466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5627448" y="1985962"/>
            <a:ext cx="1320481" cy="18573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56" name="Text Placeholder 58">
            <a:extLst>
              <a:ext uri="{FF2B5EF4-FFF2-40B4-BE49-F238E27FC236}">
                <a16:creationId xmlns:a16="http://schemas.microsoft.com/office/drawing/2014/main" id="{20F30418-EB83-FF1F-ECF0-A40BD6D8CBC0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5627448" y="2190035"/>
            <a:ext cx="1327370" cy="15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  <p:sp>
        <p:nvSpPr>
          <p:cNvPr id="38" name="Picture Placeholder 1C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B8D2A36-064C-FE3B-CEAF-48281FAD4185}"/>
              </a:ext>
            </a:extLst>
          </p:cNvPr>
          <p:cNvSpPr>
            <a:spLocks noGrp="1" noChangeAspect="1"/>
          </p:cNvSpPr>
          <p:nvPr>
            <p:ph type="pic" sz="quarter" idx="36"/>
          </p:nvPr>
        </p:nvSpPr>
        <p:spPr bwMode="ltGray">
          <a:xfrm>
            <a:off x="7049911" y="1752600"/>
            <a:ext cx="894113" cy="894113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3" name="Text Placeholder 58">
            <a:extLst>
              <a:ext uri="{FF2B5EF4-FFF2-40B4-BE49-F238E27FC236}">
                <a16:creationId xmlns:a16="http://schemas.microsoft.com/office/drawing/2014/main" id="{8AD370F1-6139-1223-018A-16C75055E068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8057744" y="1985962"/>
            <a:ext cx="1320481" cy="18573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64" name="Text Placeholder 58">
            <a:extLst>
              <a:ext uri="{FF2B5EF4-FFF2-40B4-BE49-F238E27FC236}">
                <a16:creationId xmlns:a16="http://schemas.microsoft.com/office/drawing/2014/main" id="{BFCE70D8-4F10-E678-F1BB-75AEBFBE09D5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8057744" y="2190035"/>
            <a:ext cx="1327370" cy="15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  <p:sp>
        <p:nvSpPr>
          <p:cNvPr id="42" name="Picture Placeholder 1D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E2E6F0B-8050-0919-E8CB-AC11968F627C}"/>
              </a:ext>
            </a:extLst>
          </p:cNvPr>
          <p:cNvSpPr>
            <a:spLocks noGrp="1" noChangeAspect="1"/>
          </p:cNvSpPr>
          <p:nvPr>
            <p:ph type="pic" sz="quarter" idx="40"/>
          </p:nvPr>
        </p:nvSpPr>
        <p:spPr bwMode="ltGray">
          <a:xfrm>
            <a:off x="9485490" y="1752600"/>
            <a:ext cx="894113" cy="894113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71" name="Text Placeholder 58">
            <a:extLst>
              <a:ext uri="{FF2B5EF4-FFF2-40B4-BE49-F238E27FC236}">
                <a16:creationId xmlns:a16="http://schemas.microsoft.com/office/drawing/2014/main" id="{0001AF27-6E88-CCE0-8660-7B99045D854D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10478312" y="1985962"/>
            <a:ext cx="1320481" cy="18573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72" name="Text Placeholder 58">
            <a:extLst>
              <a:ext uri="{FF2B5EF4-FFF2-40B4-BE49-F238E27FC236}">
                <a16:creationId xmlns:a16="http://schemas.microsoft.com/office/drawing/2014/main" id="{03C09D05-0CE3-7C80-1290-D97C4CA98852}"/>
              </a:ext>
            </a:extLst>
          </p:cNvPr>
          <p:cNvSpPr>
            <a:spLocks noGrp="1"/>
          </p:cNvSpPr>
          <p:nvPr>
            <p:ph type="body" sz="quarter" idx="70" hasCustomPrompt="1"/>
          </p:nvPr>
        </p:nvSpPr>
        <p:spPr>
          <a:xfrm>
            <a:off x="10478312" y="2190035"/>
            <a:ext cx="1327370" cy="15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8F445834-5147-BDA3-1A05-42FE03F26C3D}"/>
              </a:ext>
            </a:extLst>
          </p:cNvPr>
          <p:cNvCxnSpPr>
            <a:cxnSpLocks/>
          </p:cNvCxnSpPr>
          <p:nvPr userDrawn="1"/>
        </p:nvCxnSpPr>
        <p:spPr>
          <a:xfrm>
            <a:off x="588662" y="2796209"/>
            <a:ext cx="1101467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am 2">
            <a:extLst>
              <a:ext uri="{FF2B5EF4-FFF2-40B4-BE49-F238E27FC236}">
                <a16:creationId xmlns:a16="http://schemas.microsoft.com/office/drawing/2014/main" id="{10A26582-C8F8-AC4A-9BCE-FF494FA099A6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84200" y="3276600"/>
            <a:ext cx="1487488" cy="24622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600">
                <a:solidFill>
                  <a:schemeClr val="accent2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Team 2</a:t>
            </a:r>
          </a:p>
        </p:txBody>
      </p:sp>
      <p:sp>
        <p:nvSpPr>
          <p:cNvPr id="29" name="Picture Placeholder 2A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47D2B24-2319-9A35-2475-DEF9C8C68542}"/>
              </a:ext>
            </a:extLst>
          </p:cNvPr>
          <p:cNvSpPr>
            <a:spLocks noGrp="1" noChangeAspect="1"/>
          </p:cNvSpPr>
          <p:nvPr>
            <p:ph type="pic" sz="quarter" idx="27"/>
          </p:nvPr>
        </p:nvSpPr>
        <p:spPr bwMode="ltGray">
          <a:xfrm>
            <a:off x="2179638" y="2949222"/>
            <a:ext cx="894113" cy="894113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49" name="Text Placeholder 58">
            <a:extLst>
              <a:ext uri="{FF2B5EF4-FFF2-40B4-BE49-F238E27FC236}">
                <a16:creationId xmlns:a16="http://schemas.microsoft.com/office/drawing/2014/main" id="{FC01ED5E-F101-B2E3-BF92-D7282EDD9294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3193643" y="3200400"/>
            <a:ext cx="1320481" cy="18573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50" name="Text Placeholder 58">
            <a:extLst>
              <a:ext uri="{FF2B5EF4-FFF2-40B4-BE49-F238E27FC236}">
                <a16:creationId xmlns:a16="http://schemas.microsoft.com/office/drawing/2014/main" id="{5EFE1E18-263B-ADE2-5B97-3D3EC83D4FFD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3193643" y="3404473"/>
            <a:ext cx="1327370" cy="15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  <p:sp>
        <p:nvSpPr>
          <p:cNvPr id="33" name="Picture Placeholder 2B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8083CB6-CCDA-255D-BC5C-0F5D411855D5}"/>
              </a:ext>
            </a:extLst>
          </p:cNvPr>
          <p:cNvSpPr>
            <a:spLocks noGrp="1" noChangeAspect="1"/>
          </p:cNvSpPr>
          <p:nvPr>
            <p:ph type="pic" sz="quarter" idx="31"/>
          </p:nvPr>
        </p:nvSpPr>
        <p:spPr bwMode="ltGray">
          <a:xfrm>
            <a:off x="4609587" y="2949222"/>
            <a:ext cx="894113" cy="894113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57" name="Text Placeholder 58">
            <a:extLst>
              <a:ext uri="{FF2B5EF4-FFF2-40B4-BE49-F238E27FC236}">
                <a16:creationId xmlns:a16="http://schemas.microsoft.com/office/drawing/2014/main" id="{F2AC0BEF-2B97-6CDB-7C63-7F2758C12D78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5627448" y="3200400"/>
            <a:ext cx="1320481" cy="18573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58" name="Text Placeholder 58">
            <a:extLst>
              <a:ext uri="{FF2B5EF4-FFF2-40B4-BE49-F238E27FC236}">
                <a16:creationId xmlns:a16="http://schemas.microsoft.com/office/drawing/2014/main" id="{74C1C912-D822-B1C0-3368-737311266008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5627448" y="3404473"/>
            <a:ext cx="1327370" cy="15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  <p:sp>
        <p:nvSpPr>
          <p:cNvPr id="37" name="Picture Placeholder 2C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64422E8-3E89-9441-E751-CAFDCD0F198A}"/>
              </a:ext>
            </a:extLst>
          </p:cNvPr>
          <p:cNvSpPr>
            <a:spLocks noGrp="1" noChangeAspect="1"/>
          </p:cNvSpPr>
          <p:nvPr>
            <p:ph type="pic" sz="quarter" idx="35"/>
          </p:nvPr>
        </p:nvSpPr>
        <p:spPr bwMode="ltGray">
          <a:xfrm>
            <a:off x="7049911" y="2949222"/>
            <a:ext cx="894113" cy="894113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5" name="Text Placeholder 58">
            <a:extLst>
              <a:ext uri="{FF2B5EF4-FFF2-40B4-BE49-F238E27FC236}">
                <a16:creationId xmlns:a16="http://schemas.microsoft.com/office/drawing/2014/main" id="{317C4FB7-C080-AFBA-6406-A20CF0407110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8057744" y="3200400"/>
            <a:ext cx="1320481" cy="18573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66" name="Text Placeholder 58">
            <a:extLst>
              <a:ext uri="{FF2B5EF4-FFF2-40B4-BE49-F238E27FC236}">
                <a16:creationId xmlns:a16="http://schemas.microsoft.com/office/drawing/2014/main" id="{0E6AE450-22D4-A89C-C840-1C35AC4C6789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8057744" y="3404473"/>
            <a:ext cx="1327370" cy="15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  <p:sp>
        <p:nvSpPr>
          <p:cNvPr id="41" name="Picture Placeholder 2D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418AC83-800E-9972-CCF5-0D24DA9B04AC}"/>
              </a:ext>
            </a:extLst>
          </p:cNvPr>
          <p:cNvSpPr>
            <a:spLocks noGrp="1" noChangeAspect="1"/>
          </p:cNvSpPr>
          <p:nvPr>
            <p:ph type="pic" sz="quarter" idx="39"/>
          </p:nvPr>
        </p:nvSpPr>
        <p:spPr bwMode="ltGray">
          <a:xfrm>
            <a:off x="9485490" y="2949222"/>
            <a:ext cx="894113" cy="894113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73" name="Text Placeholder 58">
            <a:extLst>
              <a:ext uri="{FF2B5EF4-FFF2-40B4-BE49-F238E27FC236}">
                <a16:creationId xmlns:a16="http://schemas.microsoft.com/office/drawing/2014/main" id="{309D02C3-435E-CDD1-D82F-28B543F1B5A2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10478312" y="3200400"/>
            <a:ext cx="1320481" cy="18573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74" name="Text Placeholder 58">
            <a:extLst>
              <a:ext uri="{FF2B5EF4-FFF2-40B4-BE49-F238E27FC236}">
                <a16:creationId xmlns:a16="http://schemas.microsoft.com/office/drawing/2014/main" id="{D366B6F5-DEC3-1C48-DA3B-4397F337A269}"/>
              </a:ext>
            </a:extLst>
          </p:cNvPr>
          <p:cNvSpPr>
            <a:spLocks noGrp="1"/>
          </p:cNvSpPr>
          <p:nvPr>
            <p:ph type="body" sz="quarter" idx="72" hasCustomPrompt="1"/>
          </p:nvPr>
        </p:nvSpPr>
        <p:spPr>
          <a:xfrm>
            <a:off x="10478312" y="3404473"/>
            <a:ext cx="1327370" cy="15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804F51A-1D45-8731-5DAA-2233599509CB}"/>
              </a:ext>
            </a:extLst>
          </p:cNvPr>
          <p:cNvCxnSpPr>
            <a:cxnSpLocks/>
          </p:cNvCxnSpPr>
          <p:nvPr userDrawn="1"/>
        </p:nvCxnSpPr>
        <p:spPr>
          <a:xfrm>
            <a:off x="588662" y="3962400"/>
            <a:ext cx="1101467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am 3">
            <a:extLst>
              <a:ext uri="{FF2B5EF4-FFF2-40B4-BE49-F238E27FC236}">
                <a16:creationId xmlns:a16="http://schemas.microsoft.com/office/drawing/2014/main" id="{D3F608B4-ED44-5C07-5EFA-438FB513B7FB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584200" y="4419600"/>
            <a:ext cx="1487488" cy="24622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600">
                <a:solidFill>
                  <a:schemeClr val="accent2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Team 3</a:t>
            </a:r>
          </a:p>
        </p:txBody>
      </p:sp>
      <p:sp>
        <p:nvSpPr>
          <p:cNvPr id="28" name="Picture Placeholder 3A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AECE39A-485D-E6EB-27F0-728F88CA6719}"/>
              </a:ext>
            </a:extLst>
          </p:cNvPr>
          <p:cNvSpPr>
            <a:spLocks noGrp="1" noChangeAspect="1"/>
          </p:cNvSpPr>
          <p:nvPr>
            <p:ph type="pic" sz="quarter" idx="26"/>
          </p:nvPr>
        </p:nvSpPr>
        <p:spPr bwMode="ltGray">
          <a:xfrm>
            <a:off x="2179638" y="4114800"/>
            <a:ext cx="894113" cy="894113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51" name="Text Placeholder 58">
            <a:extLst>
              <a:ext uri="{FF2B5EF4-FFF2-40B4-BE49-F238E27FC236}">
                <a16:creationId xmlns:a16="http://schemas.microsoft.com/office/drawing/2014/main" id="{3965190B-2799-9D0C-F8DD-6CC5158F1533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193643" y="4343400"/>
            <a:ext cx="1320481" cy="18573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52" name="Text Placeholder 58">
            <a:extLst>
              <a:ext uri="{FF2B5EF4-FFF2-40B4-BE49-F238E27FC236}">
                <a16:creationId xmlns:a16="http://schemas.microsoft.com/office/drawing/2014/main" id="{736C02F1-87C7-951D-BE5A-0E2EE9F3DC1E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3193643" y="4547473"/>
            <a:ext cx="1327370" cy="15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  <p:sp>
        <p:nvSpPr>
          <p:cNvPr id="32" name="Picture Placeholder 3B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F4AC3C-2414-C0C9-D30B-1883D8FF07F9}"/>
              </a:ext>
            </a:extLst>
          </p:cNvPr>
          <p:cNvSpPr>
            <a:spLocks noGrp="1" noChangeAspect="1"/>
          </p:cNvSpPr>
          <p:nvPr>
            <p:ph type="pic" sz="quarter" idx="30"/>
          </p:nvPr>
        </p:nvSpPr>
        <p:spPr bwMode="ltGray">
          <a:xfrm>
            <a:off x="4609587" y="4114800"/>
            <a:ext cx="894113" cy="894113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59" name="Text Placeholder 58">
            <a:extLst>
              <a:ext uri="{FF2B5EF4-FFF2-40B4-BE49-F238E27FC236}">
                <a16:creationId xmlns:a16="http://schemas.microsoft.com/office/drawing/2014/main" id="{EF622325-4A31-0D34-F692-292C7A27B194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5627448" y="4343400"/>
            <a:ext cx="1320481" cy="18573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60" name="Text Placeholder 58">
            <a:extLst>
              <a:ext uri="{FF2B5EF4-FFF2-40B4-BE49-F238E27FC236}">
                <a16:creationId xmlns:a16="http://schemas.microsoft.com/office/drawing/2014/main" id="{4EA6AF6F-230F-CCBA-01CB-9F97E4A80419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5627448" y="4547473"/>
            <a:ext cx="1327370" cy="15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  <p:sp>
        <p:nvSpPr>
          <p:cNvPr id="36" name="Picture Placeholder 3C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A1EE5FC3-9D08-4309-3E1C-5300AC037DC4}"/>
              </a:ext>
            </a:extLst>
          </p:cNvPr>
          <p:cNvSpPr>
            <a:spLocks noGrp="1" noChangeAspect="1"/>
          </p:cNvSpPr>
          <p:nvPr>
            <p:ph type="pic" sz="quarter" idx="34"/>
          </p:nvPr>
        </p:nvSpPr>
        <p:spPr bwMode="ltGray">
          <a:xfrm>
            <a:off x="7049911" y="4114800"/>
            <a:ext cx="894113" cy="894113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7" name="Text Placeholder 58">
            <a:extLst>
              <a:ext uri="{FF2B5EF4-FFF2-40B4-BE49-F238E27FC236}">
                <a16:creationId xmlns:a16="http://schemas.microsoft.com/office/drawing/2014/main" id="{8F8EB56C-34C6-E5E1-1972-A071C8CB2ACF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8057744" y="4343400"/>
            <a:ext cx="1320481" cy="18573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68" name="Text Placeholder 58">
            <a:extLst>
              <a:ext uri="{FF2B5EF4-FFF2-40B4-BE49-F238E27FC236}">
                <a16:creationId xmlns:a16="http://schemas.microsoft.com/office/drawing/2014/main" id="{6070585B-81AF-32BA-0813-522DCAEFA40E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8057744" y="4547473"/>
            <a:ext cx="1327370" cy="15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  <p:sp>
        <p:nvSpPr>
          <p:cNvPr id="40" name="Picture Placeholder 3D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48D92F43-C340-0BDC-CD08-A5A2D0AFAA5A}"/>
              </a:ext>
            </a:extLst>
          </p:cNvPr>
          <p:cNvSpPr>
            <a:spLocks noGrp="1" noChangeAspect="1"/>
          </p:cNvSpPr>
          <p:nvPr>
            <p:ph type="pic" sz="quarter" idx="38"/>
          </p:nvPr>
        </p:nvSpPr>
        <p:spPr bwMode="ltGray">
          <a:xfrm>
            <a:off x="9485490" y="4114800"/>
            <a:ext cx="894113" cy="894113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75" name="Text Placeholder 58">
            <a:extLst>
              <a:ext uri="{FF2B5EF4-FFF2-40B4-BE49-F238E27FC236}">
                <a16:creationId xmlns:a16="http://schemas.microsoft.com/office/drawing/2014/main" id="{89E6A037-24C1-CAC2-A398-476119D3F25D}"/>
              </a:ext>
            </a:extLst>
          </p:cNvPr>
          <p:cNvSpPr>
            <a:spLocks noGrp="1"/>
          </p:cNvSpPr>
          <p:nvPr>
            <p:ph type="body" sz="quarter" idx="73" hasCustomPrompt="1"/>
          </p:nvPr>
        </p:nvSpPr>
        <p:spPr>
          <a:xfrm>
            <a:off x="10478312" y="4343400"/>
            <a:ext cx="1320481" cy="18573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76" name="Text Placeholder 58">
            <a:extLst>
              <a:ext uri="{FF2B5EF4-FFF2-40B4-BE49-F238E27FC236}">
                <a16:creationId xmlns:a16="http://schemas.microsoft.com/office/drawing/2014/main" id="{876F2CA6-31AD-FFE7-FC90-15148A097830}"/>
              </a:ext>
            </a:extLst>
          </p:cNvPr>
          <p:cNvSpPr>
            <a:spLocks noGrp="1"/>
          </p:cNvSpPr>
          <p:nvPr>
            <p:ph type="body" sz="quarter" idx="74" hasCustomPrompt="1"/>
          </p:nvPr>
        </p:nvSpPr>
        <p:spPr>
          <a:xfrm>
            <a:off x="10478312" y="4547473"/>
            <a:ext cx="1327370" cy="15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72DE300-AF33-9F86-1E59-5008DFACF2FD}"/>
              </a:ext>
            </a:extLst>
          </p:cNvPr>
          <p:cNvCxnSpPr>
            <a:cxnSpLocks/>
          </p:cNvCxnSpPr>
          <p:nvPr userDrawn="1"/>
        </p:nvCxnSpPr>
        <p:spPr>
          <a:xfrm>
            <a:off x="588662" y="5128591"/>
            <a:ext cx="1101467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am 4">
            <a:extLst>
              <a:ext uri="{FF2B5EF4-FFF2-40B4-BE49-F238E27FC236}">
                <a16:creationId xmlns:a16="http://schemas.microsoft.com/office/drawing/2014/main" id="{B1818782-B436-6129-67F3-553E6ADB8AE1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569912" y="5619750"/>
            <a:ext cx="1487488" cy="24622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600">
                <a:solidFill>
                  <a:schemeClr val="accent2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Team 4</a:t>
            </a:r>
          </a:p>
        </p:txBody>
      </p:sp>
      <p:sp>
        <p:nvSpPr>
          <p:cNvPr id="27" name="Picture Placeholder 4A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9D5AA92-B282-C1B4-798D-F0C0CE32DFED}"/>
              </a:ext>
            </a:extLst>
          </p:cNvPr>
          <p:cNvSpPr>
            <a:spLocks noGrp="1" noChangeAspect="1"/>
          </p:cNvSpPr>
          <p:nvPr>
            <p:ph type="pic" sz="quarter" idx="25"/>
          </p:nvPr>
        </p:nvSpPr>
        <p:spPr bwMode="ltGray">
          <a:xfrm>
            <a:off x="2179638" y="5280908"/>
            <a:ext cx="894113" cy="894113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53" name="Text Placeholder 58">
            <a:extLst>
              <a:ext uri="{FF2B5EF4-FFF2-40B4-BE49-F238E27FC236}">
                <a16:creationId xmlns:a16="http://schemas.microsoft.com/office/drawing/2014/main" id="{185A2984-DFE0-DB13-1B58-814E78BACB59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3193643" y="5562600"/>
            <a:ext cx="1320481" cy="18573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54" name="Text Placeholder 58">
            <a:extLst>
              <a:ext uri="{FF2B5EF4-FFF2-40B4-BE49-F238E27FC236}">
                <a16:creationId xmlns:a16="http://schemas.microsoft.com/office/drawing/2014/main" id="{8B90DB1C-DC86-BEED-6297-979686631FEC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3193643" y="5766673"/>
            <a:ext cx="1327370" cy="15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  <p:sp>
        <p:nvSpPr>
          <p:cNvPr id="31" name="Picture Placeholder 4B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AACDD71-3F9F-FF96-80B7-B16ACB3DBDA0}"/>
              </a:ext>
            </a:extLst>
          </p:cNvPr>
          <p:cNvSpPr>
            <a:spLocks noGrp="1" noChangeAspect="1"/>
          </p:cNvSpPr>
          <p:nvPr>
            <p:ph type="pic" sz="quarter" idx="29"/>
          </p:nvPr>
        </p:nvSpPr>
        <p:spPr bwMode="ltGray">
          <a:xfrm>
            <a:off x="4609587" y="5280908"/>
            <a:ext cx="894113" cy="894113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1" name="Text Placeholder 58">
            <a:extLst>
              <a:ext uri="{FF2B5EF4-FFF2-40B4-BE49-F238E27FC236}">
                <a16:creationId xmlns:a16="http://schemas.microsoft.com/office/drawing/2014/main" id="{2B9A6BDF-B22A-1D52-4406-C9B2C30D5BE2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627448" y="5562600"/>
            <a:ext cx="1320481" cy="18573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62" name="Text Placeholder 58">
            <a:extLst>
              <a:ext uri="{FF2B5EF4-FFF2-40B4-BE49-F238E27FC236}">
                <a16:creationId xmlns:a16="http://schemas.microsoft.com/office/drawing/2014/main" id="{798F9B24-6D32-FEF4-B4F7-221FA0383648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5627448" y="5766673"/>
            <a:ext cx="1327370" cy="15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  <p:sp>
        <p:nvSpPr>
          <p:cNvPr id="35" name="Picture Placeholder 4C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17FFE89-17B7-1648-33A1-D7100A36CE96}"/>
              </a:ext>
            </a:extLst>
          </p:cNvPr>
          <p:cNvSpPr>
            <a:spLocks noGrp="1" noChangeAspect="1"/>
          </p:cNvSpPr>
          <p:nvPr>
            <p:ph type="pic" sz="quarter" idx="33"/>
          </p:nvPr>
        </p:nvSpPr>
        <p:spPr bwMode="ltGray">
          <a:xfrm>
            <a:off x="7049911" y="5280908"/>
            <a:ext cx="894113" cy="894113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9" name="Text Placeholder 58">
            <a:extLst>
              <a:ext uri="{FF2B5EF4-FFF2-40B4-BE49-F238E27FC236}">
                <a16:creationId xmlns:a16="http://schemas.microsoft.com/office/drawing/2014/main" id="{4E67998A-56F2-636C-2397-FD35A6BAED5C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8057744" y="5562600"/>
            <a:ext cx="1320481" cy="18573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70" name="Text Placeholder 58">
            <a:extLst>
              <a:ext uri="{FF2B5EF4-FFF2-40B4-BE49-F238E27FC236}">
                <a16:creationId xmlns:a16="http://schemas.microsoft.com/office/drawing/2014/main" id="{98A4D675-E7C5-C94A-F613-39AE772372B3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8057744" y="5766673"/>
            <a:ext cx="1327370" cy="15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  <p:sp>
        <p:nvSpPr>
          <p:cNvPr id="39" name="Picture Placeholder 4D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B3E99EB-92F7-AFDA-6F2F-8D5C275EECBF}"/>
              </a:ext>
            </a:extLst>
          </p:cNvPr>
          <p:cNvSpPr>
            <a:spLocks noGrp="1" noChangeAspect="1"/>
          </p:cNvSpPr>
          <p:nvPr>
            <p:ph type="pic" sz="quarter" idx="37"/>
          </p:nvPr>
        </p:nvSpPr>
        <p:spPr bwMode="ltGray">
          <a:xfrm>
            <a:off x="9485490" y="5280908"/>
            <a:ext cx="894113" cy="894113"/>
          </a:xfrm>
          <a:prstGeom prst="ellipse">
            <a:avLst/>
          </a:prstGeom>
          <a:solidFill>
            <a:srgbClr val="D9D9D6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77" name="Text Placeholder 58">
            <a:extLst>
              <a:ext uri="{FF2B5EF4-FFF2-40B4-BE49-F238E27FC236}">
                <a16:creationId xmlns:a16="http://schemas.microsoft.com/office/drawing/2014/main" id="{794D0FFB-0845-0A62-2ABA-9D32A8F6A11F}"/>
              </a:ext>
            </a:extLst>
          </p:cNvPr>
          <p:cNvSpPr>
            <a:spLocks noGrp="1"/>
          </p:cNvSpPr>
          <p:nvPr>
            <p:ph type="body" sz="quarter" idx="75" hasCustomPrompt="1"/>
          </p:nvPr>
        </p:nvSpPr>
        <p:spPr>
          <a:xfrm>
            <a:off x="10478312" y="5562600"/>
            <a:ext cx="1320481" cy="18573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78" name="Text Placeholder 58">
            <a:extLst>
              <a:ext uri="{FF2B5EF4-FFF2-40B4-BE49-F238E27FC236}">
                <a16:creationId xmlns:a16="http://schemas.microsoft.com/office/drawing/2014/main" id="{EA2979B5-9049-F13E-01F6-96D99CFF4F5E}"/>
              </a:ext>
            </a:extLst>
          </p:cNvPr>
          <p:cNvSpPr>
            <a:spLocks noGrp="1"/>
          </p:cNvSpPr>
          <p:nvPr>
            <p:ph type="body" sz="quarter" idx="76" hasCustomPrompt="1"/>
          </p:nvPr>
        </p:nvSpPr>
        <p:spPr>
          <a:xfrm>
            <a:off x="10478312" y="5766673"/>
            <a:ext cx="1327370" cy="1538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Role or title</a:t>
            </a:r>
          </a:p>
        </p:txBody>
      </p:sp>
    </p:spTree>
    <p:extLst>
      <p:ext uri="{BB962C8B-B14F-4D97-AF65-F5344CB8AC3E}">
        <p14:creationId xmlns:p14="http://schemas.microsoft.com/office/powerpoint/2010/main" val="153282663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page_Big headlin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>
            <a:extLst>
              <a:ext uri="{FF2B5EF4-FFF2-40B4-BE49-F238E27FC236}">
                <a16:creationId xmlns:a16="http://schemas.microsoft.com/office/drawing/2014/main" id="{9654F913-8C73-8154-339B-5F55F59D64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5081" y="2448062"/>
            <a:ext cx="10430257" cy="1015663"/>
          </a:xfrm>
        </p:spPr>
        <p:txBody>
          <a:bodyPr anchor="b" anchorCtr="0"/>
          <a:lstStyle>
            <a:lvl1pPr>
              <a:defRPr sz="6600" spc="-10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Big headline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1AD7AFE0-BCF1-36FF-7EA7-BCB9808983B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89" y="4278313"/>
            <a:ext cx="5055459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1290F352-B453-F362-EDD0-00B6F4E63D1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46409" y="4278313"/>
            <a:ext cx="5055459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70235136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7680">
          <p15:clr>
            <a:srgbClr val="954F72"/>
          </p15:clr>
        </p15:guide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_Dark Purple">
    <p:bg>
      <p:bgPr>
        <a:solidFill>
          <a:srgbClr val="225B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050DF2A-4008-7ADC-F1B1-AEF3EC3F4AE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25000"/>
            <a:alphaModFix amt="13000"/>
          </a:blip>
          <a:stretch>
            <a:fillRect/>
          </a:stretch>
        </p:blipFill>
        <p:spPr>
          <a:xfrm>
            <a:off x="720939" y="-1430212"/>
            <a:ext cx="6490706" cy="47432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8068E63-4A09-0712-0A67-27152034AB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25000"/>
            <a:alphaModFix amt="13000"/>
          </a:blip>
          <a:stretch>
            <a:fillRect/>
          </a:stretch>
        </p:blipFill>
        <p:spPr>
          <a:xfrm rot="10800000">
            <a:off x="8186352" y="3860767"/>
            <a:ext cx="4624669" cy="3379567"/>
          </a:xfrm>
          <a:prstGeom prst="rect">
            <a:avLst/>
          </a:prstGeom>
        </p:spPr>
      </p:pic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E7E5487E-046B-12F4-5F50-B9A9DED920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534883" y="2624554"/>
            <a:ext cx="9144000" cy="615553"/>
          </a:xfrm>
          <a:prstGeom prst="rect">
            <a:avLst/>
          </a:prstGeo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4000" b="0" i="0" spc="-5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>
              <a:defRPr sz="4200">
                <a:solidFill>
                  <a:srgbClr val="F4F4F7"/>
                </a:solidFill>
              </a:defRPr>
            </a:lvl2pPr>
            <a:lvl3pPr>
              <a:defRPr sz="4200">
                <a:solidFill>
                  <a:srgbClr val="F4F4F7"/>
                </a:solidFill>
              </a:defRPr>
            </a:lvl3pPr>
            <a:lvl4pPr>
              <a:defRPr sz="4200">
                <a:solidFill>
                  <a:srgbClr val="F4F4F7"/>
                </a:solidFill>
              </a:defRPr>
            </a:lvl4pPr>
            <a:lvl5pPr>
              <a:defRPr sz="4200">
                <a:solidFill>
                  <a:srgbClr val="F4F4F7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14">
            <a:extLst>
              <a:ext uri="{FF2B5EF4-FFF2-40B4-BE49-F238E27FC236}">
                <a16:creationId xmlns:a16="http://schemas.microsoft.com/office/drawing/2014/main" id="{6A38A572-BE21-AD6C-05B0-796EB24BAD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534883" y="4711980"/>
            <a:ext cx="9144000" cy="24622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F35B74AA-BE69-DAC7-7B0A-BE5264EC2C3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534883" y="5012194"/>
            <a:ext cx="9144000" cy="18466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66837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pos="368">
          <p15:clr>
            <a:srgbClr val="954F72"/>
          </p15:clr>
        </p15:guide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_Dark Teal">
    <p:bg>
      <p:bgPr>
        <a:solidFill>
          <a:srgbClr val="46366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050DF2A-4008-7ADC-F1B1-AEF3EC3F4AE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25000"/>
            <a:alphaModFix amt="13000"/>
          </a:blip>
          <a:stretch>
            <a:fillRect/>
          </a:stretch>
        </p:blipFill>
        <p:spPr>
          <a:xfrm>
            <a:off x="720939" y="-1430212"/>
            <a:ext cx="6490706" cy="47432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8068E63-4A09-0712-0A67-27152034AB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25000"/>
            <a:alphaModFix amt="13000"/>
          </a:blip>
          <a:stretch>
            <a:fillRect/>
          </a:stretch>
        </p:blipFill>
        <p:spPr>
          <a:xfrm rot="10800000">
            <a:off x="8186352" y="3860767"/>
            <a:ext cx="4624669" cy="3379567"/>
          </a:xfrm>
          <a:prstGeom prst="rect">
            <a:avLst/>
          </a:prstGeom>
        </p:spPr>
      </p:pic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E7E5487E-046B-12F4-5F50-B9A9DED920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534883" y="2624554"/>
            <a:ext cx="9144000" cy="615553"/>
          </a:xfrm>
          <a:prstGeom prst="rect">
            <a:avLst/>
          </a:prstGeo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sz="4000" b="0" i="0" spc="-5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>
              <a:defRPr sz="4200">
                <a:solidFill>
                  <a:srgbClr val="F4F4F7"/>
                </a:solidFill>
              </a:defRPr>
            </a:lvl2pPr>
            <a:lvl3pPr>
              <a:defRPr sz="4200">
                <a:solidFill>
                  <a:srgbClr val="F4F4F7"/>
                </a:solidFill>
              </a:defRPr>
            </a:lvl3pPr>
            <a:lvl4pPr>
              <a:defRPr sz="4200">
                <a:solidFill>
                  <a:srgbClr val="F4F4F7"/>
                </a:solidFill>
              </a:defRPr>
            </a:lvl4pPr>
            <a:lvl5pPr>
              <a:defRPr sz="4200">
                <a:solidFill>
                  <a:srgbClr val="F4F4F7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14">
            <a:extLst>
              <a:ext uri="{FF2B5EF4-FFF2-40B4-BE49-F238E27FC236}">
                <a16:creationId xmlns:a16="http://schemas.microsoft.com/office/drawing/2014/main" id="{6A38A572-BE21-AD6C-05B0-796EB24BAD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534883" y="4711980"/>
            <a:ext cx="9144000" cy="24622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F35B74AA-BE69-DAC7-7B0A-BE5264EC2C3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534883" y="5012194"/>
            <a:ext cx="9144000" cy="18466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2389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pos="368" userDrawn="1">
          <p15:clr>
            <a:srgbClr val="954F72"/>
          </p15:clr>
        </p15:guide>
        <p15:guide id="4" pos="778" userDrawn="1">
          <p15:clr>
            <a:srgbClr val="954F72"/>
          </p15:clr>
        </p15:guide>
        <p15:guide id="5" pos="962" userDrawn="1">
          <p15:clr>
            <a:srgbClr val="954F72"/>
          </p15:clr>
        </p15:guide>
        <p15:guide id="6" pos="1372" userDrawn="1">
          <p15:clr>
            <a:srgbClr val="954F72"/>
          </p15:clr>
        </p15:guide>
        <p15:guide id="7" pos="1556" userDrawn="1">
          <p15:clr>
            <a:srgbClr val="954F72"/>
          </p15:clr>
        </p15:guide>
        <p15:guide id="8" pos="1966" userDrawn="1">
          <p15:clr>
            <a:srgbClr val="954F72"/>
          </p15:clr>
        </p15:guide>
        <p15:guide id="9" pos="2150" userDrawn="1">
          <p15:clr>
            <a:srgbClr val="954F72"/>
          </p15:clr>
        </p15:guide>
        <p15:guide id="10" pos="2560" userDrawn="1">
          <p15:clr>
            <a:srgbClr val="954F72"/>
          </p15:clr>
        </p15:guide>
        <p15:guide id="11" pos="2744" userDrawn="1">
          <p15:clr>
            <a:srgbClr val="954F72"/>
          </p15:clr>
        </p15:guide>
        <p15:guide id="12" pos="3153" userDrawn="1">
          <p15:clr>
            <a:srgbClr val="954F72"/>
          </p15:clr>
        </p15:guide>
        <p15:guide id="13" pos="3338" userDrawn="1">
          <p15:clr>
            <a:srgbClr val="954F72"/>
          </p15:clr>
        </p15:guide>
        <p15:guide id="14" pos="3747" userDrawn="1">
          <p15:clr>
            <a:srgbClr val="954F72"/>
          </p15:clr>
        </p15:guide>
        <p15:guide id="15" pos="3932" userDrawn="1">
          <p15:clr>
            <a:srgbClr val="954F72"/>
          </p15:clr>
        </p15:guide>
        <p15:guide id="16" pos="4341" userDrawn="1">
          <p15:clr>
            <a:srgbClr val="954F72"/>
          </p15:clr>
        </p15:guide>
        <p15:guide id="17" pos="4526" userDrawn="1">
          <p15:clr>
            <a:srgbClr val="954F72"/>
          </p15:clr>
        </p15:guide>
        <p15:guide id="18" pos="4935" userDrawn="1">
          <p15:clr>
            <a:srgbClr val="954F72"/>
          </p15:clr>
        </p15:guide>
        <p15:guide id="19" pos="5120" userDrawn="1">
          <p15:clr>
            <a:srgbClr val="954F72"/>
          </p15:clr>
        </p15:guide>
        <p15:guide id="20" pos="5529" userDrawn="1">
          <p15:clr>
            <a:srgbClr val="954F72"/>
          </p15:clr>
        </p15:guide>
        <p15:guide id="21" pos="5713" userDrawn="1">
          <p15:clr>
            <a:srgbClr val="954F72"/>
          </p15:clr>
        </p15:guide>
        <p15:guide id="22" pos="6123" userDrawn="1">
          <p15:clr>
            <a:srgbClr val="954F72"/>
          </p15:clr>
        </p15:guide>
        <p15:guide id="23" pos="6307" userDrawn="1">
          <p15:clr>
            <a:srgbClr val="954F72"/>
          </p15:clr>
        </p15:guide>
        <p15:guide id="24" pos="6717" userDrawn="1">
          <p15:clr>
            <a:srgbClr val="954F72"/>
          </p15:clr>
        </p15:guide>
        <p15:guide id="25" pos="6901" userDrawn="1">
          <p15:clr>
            <a:srgbClr val="954F72"/>
          </p15:clr>
        </p15:guide>
        <p15:guide id="30" orient="horz" pos="812" userDrawn="1">
          <p15:clr>
            <a:srgbClr val="954F72"/>
          </p15:clr>
        </p15:guide>
        <p15:guide id="31" orient="horz" pos="996" userDrawn="1">
          <p15:clr>
            <a:srgbClr val="954F72"/>
          </p15:clr>
        </p15:guide>
        <p15:guide id="32" orient="horz" pos="1440" userDrawn="1">
          <p15:clr>
            <a:srgbClr val="954F72"/>
          </p15:clr>
        </p15:guide>
        <p15:guide id="33" orient="horz" pos="1624" userDrawn="1">
          <p15:clr>
            <a:srgbClr val="954F72"/>
          </p15:clr>
        </p15:guide>
        <p15:guide id="34" orient="horz" pos="2067" userDrawn="1">
          <p15:clr>
            <a:srgbClr val="954F72"/>
          </p15:clr>
        </p15:guide>
        <p15:guide id="35" orient="horz" pos="2252" userDrawn="1">
          <p15:clr>
            <a:srgbClr val="954F72"/>
          </p15:clr>
        </p15:guide>
        <p15:guide id="36" orient="horz" pos="2695" userDrawn="1">
          <p15:clr>
            <a:srgbClr val="954F72"/>
          </p15:clr>
        </p15:guide>
        <p15:guide id="37" orient="horz" pos="2880" userDrawn="1">
          <p15:clr>
            <a:srgbClr val="954F72"/>
          </p15:clr>
        </p15:guide>
        <p15:guide id="38" orient="horz" pos="3323" userDrawn="1">
          <p15:clr>
            <a:srgbClr val="954F72"/>
          </p15:clr>
        </p15:guide>
        <p15:guide id="39" orient="horz" pos="3507" userDrawn="1">
          <p15:clr>
            <a:srgbClr val="954F72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column_Tex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F9E7B99-27E1-40DA-2909-4D94A9F52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2A76E6DB-43E3-9638-8EED-1A07351FE9B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89" y="1614460"/>
            <a:ext cx="8193024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12184986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1008" userDrawn="1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column_Text_with Subhea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F9E7B99-27E1-40DA-2909-4D94A9F52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11">
            <a:extLst>
              <a:ext uri="{FF2B5EF4-FFF2-40B4-BE49-F238E27FC236}">
                <a16:creationId xmlns:a16="http://schemas.microsoft.com/office/drawing/2014/main" id="{0FD7F3A0-AE9E-F4D1-2FA8-3A1E9EA0E8B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84199" y="1594155"/>
            <a:ext cx="8196463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9B285081-0F92-6C1C-3512-5B288A411FF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2085764"/>
            <a:ext cx="8193024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16895172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1008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_Tex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F9E7B99-27E1-40DA-2909-4D94A9F52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180A9F-A1A7-5DB6-E89E-76F228103C7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86390" y="1591056"/>
            <a:ext cx="5365148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736ED656-29AE-AA0B-2536-E6F40F33124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42050" y="1591310"/>
            <a:ext cx="5365148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78041090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0" userDrawn="1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28" orient="horz" pos="4320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08" userDrawn="1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Photo_1/3 p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23E87F42-010F-3E27-4A6C-FF0B393BD44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37" y="0"/>
            <a:ext cx="12188952" cy="6858351"/>
          </a:xfrm>
          <a:prstGeom prst="rect">
            <a:avLst/>
          </a:prstGeom>
        </p:spPr>
      </p:pic>
      <p:pic>
        <p:nvPicPr>
          <p:cNvPr id="7" name="MS logo gray - EMF">
            <a:extLst>
              <a:ext uri="{FF2B5EF4-FFF2-40B4-BE49-F238E27FC236}">
                <a16:creationId xmlns:a16="http://schemas.microsoft.com/office/drawing/2014/main" id="{1A134BE8-0BA3-4A4E-8C07-9127207B8A2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9FF709-91C1-4573-83A1-5F07DB1F50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9912" y="2769057"/>
            <a:ext cx="6895759" cy="123110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b="0" i="0" spc="-5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</a:t>
            </a:r>
            <a:br>
              <a:rPr lang="en-US"/>
            </a:br>
            <a:r>
              <a:rPr lang="en-US"/>
              <a:t>presentation title </a:t>
            </a:r>
          </a:p>
        </p:txBody>
      </p:sp>
      <p:sp>
        <p:nvSpPr>
          <p:cNvPr id="3" name="Subtitle">
            <a:extLst>
              <a:ext uri="{FF2B5EF4-FFF2-40B4-BE49-F238E27FC236}">
                <a16:creationId xmlns:a16="http://schemas.microsoft.com/office/drawing/2014/main" id="{AA1ADBE6-5E29-7A6B-E210-597F443C7BF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4215827"/>
            <a:ext cx="6895759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8251606E-7ED4-0FCC-48A7-298DABEC7CC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2042" y="6446520"/>
            <a:ext cx="1645920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D9F65BD8-C626-5B2C-AF8A-7F9CB38095B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471054" y="6446520"/>
            <a:ext cx="6336792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Microsoft confidential</a:t>
            </a:r>
          </a:p>
        </p:txBody>
      </p:sp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075368-BA70-E259-E472-56961BBBB32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8129016" y="0"/>
            <a:ext cx="4059936" cy="6858000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4620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450">
          <p15:clr>
            <a:srgbClr val="FBAE40"/>
          </p15:clr>
        </p15:guide>
        <p15:guide id="2" orient="horz" pos="2647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_Text_with Subhead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F9E7B99-27E1-40DA-2909-4D94A9F52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A151F6C3-4C86-9BE0-3EF1-2A7F45C255B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594155"/>
            <a:ext cx="5219700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115C830D-6AE0-FCBB-3BB9-EFF53999C9A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44220" y="1594155"/>
            <a:ext cx="5219700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CCAD7EC1-C7F9-87F1-55C3-BD621FEC89C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2085764"/>
            <a:ext cx="5217510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941FF17A-50FC-D446-28DE-E297FDBEBBC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3664" y="2085764"/>
            <a:ext cx="5187106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13811218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28" orient="horz" pos="4320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column_Tex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F9E7B99-27E1-40DA-2909-4D94A9F52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08EA551-F10A-E84D-1885-84662B8E64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1591056"/>
            <a:ext cx="34776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A9AE509D-953D-DAFE-1CFA-CA884266E52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359737" y="1591056"/>
            <a:ext cx="34776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A859BF26-94A7-DE29-683E-3FF26324EB3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133084" y="1591056"/>
            <a:ext cx="34776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86846227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column_Text_with Subhead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F9E7B99-27E1-40DA-2909-4D94A9F52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F5FC17DB-F369-FD60-F937-6D86368B55F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594155"/>
            <a:ext cx="3479071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08EA551-F10A-E84D-1885-84662B8E64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2297575"/>
            <a:ext cx="34776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6C805E6F-C958-680B-B451-D60BC887347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357547" y="1594155"/>
            <a:ext cx="3479071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A9AE509D-953D-DAFE-1CFA-CA884266E52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359737" y="2297575"/>
            <a:ext cx="34776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3E1923A9-6862-5E39-000A-ADF4749943C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130894" y="1594155"/>
            <a:ext cx="3479071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A859BF26-94A7-DE29-683E-3FF26324EB3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133084" y="2297575"/>
            <a:ext cx="34776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57367718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column_Text_with Imag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F9E7B99-27E1-40DA-2909-4D94A9F52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4CE33728-F33A-8A85-4F59-E95CD991BB1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84200" y="1594155"/>
            <a:ext cx="5269866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D977E074-7BF3-AFBF-816A-6083687A21B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2085764"/>
            <a:ext cx="5267655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38839F2-C52C-C4AA-6F99-D918ABEA123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6096000" y="0"/>
            <a:ext cx="6892925" cy="6858000"/>
          </a:xfrm>
          <a:prstGeom prst="rect">
            <a:avLst/>
          </a:prstGeom>
          <a:solidFill>
            <a:srgbClr val="D9D9D6"/>
          </a:soli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05409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0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28" orient="horz" pos="4320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08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_Text_with Imag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F9E7B99-27E1-40DA-2909-4D94A9F52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4416552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2A048E08-9484-4B49-59F4-E69B6910CB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594155"/>
            <a:ext cx="3479071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10634B71-425C-AD5B-E93D-36901FD6392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2085764"/>
            <a:ext cx="34776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0480DC35-6D2B-3C04-ADAC-CA31374AD6C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357547" y="1594155"/>
            <a:ext cx="3479071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49035B-2CE7-2B6F-FC18-05B7AAD0608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359737" y="2085764"/>
            <a:ext cx="34776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A138B69-6378-4265-3E29-E8A0FAC055A8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8074152" y="0"/>
            <a:ext cx="4114800" cy="6858000"/>
          </a:xfrm>
          <a:prstGeom prst="rect">
            <a:avLst/>
          </a:prstGeom>
          <a:solidFill>
            <a:srgbClr val="D9D9D6"/>
          </a:soli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98260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hotos_with Caption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F9E7B99-27E1-40DA-2909-4D94A9F52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4416552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C18FEBA7-9547-B47A-AC0B-1B507B9D0F6A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584200" y="1591310"/>
            <a:ext cx="5365752" cy="2687003"/>
          </a:xfrm>
          <a:prstGeom prst="rect">
            <a:avLst/>
          </a:prstGeom>
          <a:solidFill>
            <a:srgbClr val="D9D9D6"/>
          </a:solidFill>
          <a:ln>
            <a:noFill/>
          </a:ln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</a:t>
            </a:r>
          </a:p>
          <a:p>
            <a:r>
              <a:rPr lang="en-US"/>
              <a:t>here or click or tap </a:t>
            </a:r>
          </a:p>
          <a:p>
            <a:r>
              <a:rPr lang="en-US"/>
              <a:t>icon below to insert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D497F6CD-19FA-ACAE-FB83-28330FA3C8F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199" y="4575104"/>
            <a:ext cx="5364429" cy="184666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A695C2F5-3147-3A26-A25D-F87321E20D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4976443"/>
            <a:ext cx="5362178" cy="15388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1000"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41148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A44C7803-8AA6-2FFC-B7E1-B37E6FDB6D88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ltGray">
          <a:xfrm>
            <a:off x="6242049" y="1591310"/>
            <a:ext cx="5357813" cy="2687003"/>
          </a:xfrm>
          <a:prstGeom prst="rect">
            <a:avLst/>
          </a:prstGeom>
          <a:solidFill>
            <a:srgbClr val="D9D9D6"/>
          </a:solidFill>
          <a:ln>
            <a:noFill/>
          </a:ln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</a:t>
            </a:r>
          </a:p>
          <a:p>
            <a:r>
              <a:rPr lang="en-US"/>
              <a:t>here or click or tap </a:t>
            </a:r>
          </a:p>
          <a:p>
            <a:r>
              <a:rPr lang="en-US"/>
              <a:t>icon below to insert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A5A11E0-202D-5EFF-D35F-04E19FA1C6D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243372" y="4575104"/>
            <a:ext cx="5356490" cy="184666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138DB0D6-B721-F4FA-3F65-792A7C512C87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252435" y="4976442"/>
            <a:ext cx="5357598" cy="15388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1000"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41148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5941777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hotos_with Caption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F9E7B99-27E1-40DA-2909-4D94A9F52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4416552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627A95E-0357-5914-7010-1D2F6BA4EA61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584200" y="1591310"/>
            <a:ext cx="3481388" cy="2687003"/>
          </a:xfrm>
          <a:prstGeom prst="rect">
            <a:avLst/>
          </a:prstGeom>
          <a:solidFill>
            <a:srgbClr val="D9D9D6"/>
          </a:solidFill>
          <a:ln>
            <a:noFill/>
          </a:ln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</a:t>
            </a:r>
          </a:p>
          <a:p>
            <a:r>
              <a:rPr lang="en-US"/>
              <a:t>here or click or tap </a:t>
            </a:r>
          </a:p>
          <a:p>
            <a:r>
              <a:rPr lang="en-US"/>
              <a:t>icon below to insert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60D57D22-3C15-2296-2295-B8638F48597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575104"/>
            <a:ext cx="3479070" cy="184666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E0C755E6-CA31-B10A-A01A-4CC68A1CF00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4976443"/>
            <a:ext cx="3477610" cy="15388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 typeface="Arial" panose="020B0604020202020204" pitchFamily="34" charset="0"/>
              <a:buNone/>
              <a:defRPr sz="1000"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41148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64328BC-3456-8864-B2DC-59ACD6C43A9F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ltGray">
          <a:xfrm>
            <a:off x="4353560" y="1591310"/>
            <a:ext cx="3481388" cy="2687003"/>
          </a:xfrm>
          <a:prstGeom prst="rect">
            <a:avLst/>
          </a:prstGeom>
          <a:solidFill>
            <a:srgbClr val="D9D9D6"/>
          </a:solidFill>
          <a:ln>
            <a:noFill/>
          </a:ln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</a:t>
            </a:r>
          </a:p>
          <a:p>
            <a:r>
              <a:rPr lang="en-US"/>
              <a:t>here or click or tap </a:t>
            </a:r>
          </a:p>
          <a:p>
            <a:r>
              <a:rPr lang="en-US"/>
              <a:t>icon below to insert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7C6B95DC-E74B-5F90-37A2-A23E19F747E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374792" y="4575104"/>
            <a:ext cx="3476891" cy="184666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D57AA38E-9101-D52F-C80E-7EE9B4310E73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4383855" y="4976442"/>
            <a:ext cx="3477610" cy="15388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 typeface="Arial" panose="020B0604020202020204" pitchFamily="34" charset="0"/>
              <a:buNone/>
              <a:defRPr sz="1000"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41148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1502E7B-F7B3-F184-CB49-466883FF4339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8128000" y="1591309"/>
            <a:ext cx="3486092" cy="2684159"/>
          </a:xfrm>
          <a:prstGeom prst="rect">
            <a:avLst/>
          </a:prstGeom>
          <a:solidFill>
            <a:srgbClr val="D9D9D6"/>
          </a:soli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</a:t>
            </a:r>
          </a:p>
          <a:p>
            <a:r>
              <a:rPr lang="en-US"/>
              <a:t>here or click or tap </a:t>
            </a:r>
          </a:p>
          <a:p>
            <a:r>
              <a:rPr lang="en-US"/>
              <a:t>icon below to insert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53CB91D2-DE94-3F1C-512B-574096C683E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133626" y="4571913"/>
            <a:ext cx="3485371" cy="187857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D2D1C074-4292-FC4F-0123-4B005665DC4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128000" y="4973784"/>
            <a:ext cx="3486092" cy="15654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 typeface="Arial" panose="020B0604020202020204" pitchFamily="34" charset="0"/>
              <a:buNone/>
              <a:defRPr sz="1000"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41148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8359401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hotos_with Caption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F9E7B99-27E1-40DA-2909-4D94A9F52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4416552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C9AF824D-A137-44B4-E2CA-E6A4F7D7E2E7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 bwMode="ltGray">
          <a:xfrm>
            <a:off x="584200" y="2284412"/>
            <a:ext cx="2538413" cy="1997075"/>
          </a:xfrm>
          <a:prstGeom prst="rect">
            <a:avLst/>
          </a:prstGeom>
          <a:solidFill>
            <a:srgbClr val="D9D9D6"/>
          </a:soli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Drag &amp; drop your</a:t>
            </a:r>
          </a:p>
          <a:p>
            <a:r>
              <a:rPr lang="en-US"/>
              <a:t>Photo here or click</a:t>
            </a:r>
          </a:p>
          <a:p>
            <a:r>
              <a:rPr lang="en-US"/>
              <a:t>or tap icon below</a:t>
            </a:r>
          </a:p>
          <a:p>
            <a:r>
              <a:rPr lang="en-US"/>
              <a:t>to insert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97137254-091E-FE51-D704-301D86D6DAD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575104"/>
            <a:ext cx="2535699" cy="184666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C985BDC9-D8AE-C203-7E02-1E71BAF2A6A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4976443"/>
            <a:ext cx="2534635" cy="15388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 typeface="Arial" panose="020B0604020202020204" pitchFamily="34" charset="0"/>
              <a:buNone/>
              <a:defRPr sz="1000"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41148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69072C48-B616-E414-86D7-6789DB4F2DD8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 bwMode="ltGray">
          <a:xfrm>
            <a:off x="3429000" y="2284412"/>
            <a:ext cx="2538413" cy="1997075"/>
          </a:xfrm>
          <a:prstGeom prst="rect">
            <a:avLst/>
          </a:prstGeom>
          <a:solidFill>
            <a:srgbClr val="D9D9D6"/>
          </a:soli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Drag &amp; drop your</a:t>
            </a:r>
          </a:p>
          <a:p>
            <a:r>
              <a:rPr lang="en-US"/>
              <a:t>Photo here or click</a:t>
            </a:r>
          </a:p>
          <a:p>
            <a:r>
              <a:rPr lang="en-US"/>
              <a:t>or tap icon below</a:t>
            </a:r>
          </a:p>
          <a:p>
            <a:r>
              <a:rPr lang="en-US"/>
              <a:t>to insert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107FA330-6530-342C-C20F-CA6643C7171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413125" y="4575104"/>
            <a:ext cx="2534111" cy="184666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998D5136-EE55-6531-677C-D23BB9CCE33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3422188" y="4976443"/>
            <a:ext cx="2534635" cy="15388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 typeface="Arial" panose="020B0604020202020204" pitchFamily="34" charset="0"/>
              <a:buNone/>
              <a:defRPr sz="1000"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41148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BE19309-8E58-3C03-D4B2-B2C22E93661C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 bwMode="ltGray">
          <a:xfrm>
            <a:off x="6248400" y="2284412"/>
            <a:ext cx="2538413" cy="1997075"/>
          </a:xfrm>
          <a:prstGeom prst="rect">
            <a:avLst/>
          </a:prstGeom>
          <a:solidFill>
            <a:srgbClr val="D9D9D6"/>
          </a:soli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Drag &amp; drop your</a:t>
            </a:r>
          </a:p>
          <a:p>
            <a:r>
              <a:rPr lang="en-US"/>
              <a:t>Photo here or click</a:t>
            </a:r>
          </a:p>
          <a:p>
            <a:r>
              <a:rPr lang="en-US"/>
              <a:t>or tap icon below</a:t>
            </a:r>
          </a:p>
          <a:p>
            <a:r>
              <a:rPr lang="en-US"/>
              <a:t>to insert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36583377-B32F-BF0C-0B94-FB474E44B5F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240462" y="4575104"/>
            <a:ext cx="2534111" cy="184666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25A66176-D93F-5509-F3FE-5C6810544D65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234836" y="4976443"/>
            <a:ext cx="2534635" cy="15388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 typeface="Arial" panose="020B0604020202020204" pitchFamily="34" charset="0"/>
              <a:buNone/>
              <a:defRPr sz="1000"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41148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48FB811-5504-83F6-4CE0-40207C2062E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 bwMode="ltGray">
          <a:xfrm>
            <a:off x="9067800" y="2284412"/>
            <a:ext cx="2538413" cy="1997075"/>
          </a:xfrm>
          <a:prstGeom prst="rect">
            <a:avLst/>
          </a:prstGeom>
          <a:solidFill>
            <a:srgbClr val="D9D9D6"/>
          </a:soli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Drag &amp; drop your</a:t>
            </a:r>
          </a:p>
          <a:p>
            <a:r>
              <a:rPr lang="en-US"/>
              <a:t>Photo here or click</a:t>
            </a:r>
          </a:p>
          <a:p>
            <a:r>
              <a:rPr lang="en-US"/>
              <a:t>or tap icon below</a:t>
            </a:r>
          </a:p>
          <a:p>
            <a:r>
              <a:rPr lang="en-US"/>
              <a:t>to insert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8BBF0BEC-1EF1-BA9A-4754-6AD84751C66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076259" y="4575104"/>
            <a:ext cx="2534111" cy="184666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9870FDAC-6F46-BD55-69F2-4B133ADFC6E8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9082208" y="4976443"/>
            <a:ext cx="2534635" cy="15388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 typeface="Arial" panose="020B0604020202020204" pitchFamily="34" charset="0"/>
              <a:buNone/>
              <a:defRPr sz="1000"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41148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2701743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ource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F9E7B99-27E1-40DA-2909-4D94A9F52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4416552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F6CCD566-E45F-E226-9116-256A957FAAB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89" y="1591056"/>
            <a:ext cx="8193024" cy="54168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  <a:latin typeface="+mj-lt"/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0"/>
            <a:endParaRPr lang="en-US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C50B58E6-91E5-6853-3DEB-352D0E39267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86389" y="2081710"/>
            <a:ext cx="8193024" cy="113261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marL="137160" marR="0" lvl="0" indent="-13716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Click to edit Master text styles</a:t>
            </a:r>
          </a:p>
          <a:p>
            <a:pPr marL="137160" marR="0" lvl="0" indent="-13716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Click to edit Master text styles</a:t>
            </a:r>
          </a:p>
          <a:p>
            <a:pPr lvl="0"/>
            <a:endParaRPr lang="en-US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99CAD011-DB85-3385-A70F-737C4753C63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86389" y="3587124"/>
            <a:ext cx="8193024" cy="54168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  <a:latin typeface="+mj-lt"/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0"/>
            <a:endParaRPr lang="en-US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A9D99E4D-B4BB-FECE-37BB-2C1BF989CAC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86389" y="4077778"/>
            <a:ext cx="8193024" cy="113261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marL="137160" marR="0" lvl="0" indent="-13716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Click to edit Master text styles</a:t>
            </a:r>
          </a:p>
          <a:p>
            <a:pPr marL="137160" marR="0" lvl="0" indent="-13716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Click to edit Master text styles</a:t>
            </a:r>
          </a:p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73600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_with Log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S logo white - EMF">
            <a:extLst>
              <a:ext uri="{FF2B5EF4-FFF2-40B4-BE49-F238E27FC236}">
                <a16:creationId xmlns:a16="http://schemas.microsoft.com/office/drawing/2014/main" id="{37E26AFE-DE6D-4BB8-BFA8-71844F8CF03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5" name="Text Box 3"/>
          <p:cNvSpPr txBox="1">
            <a:spLocks noChangeArrowheads="1"/>
          </p:cNvSpPr>
          <p:nvPr userDrawn="1"/>
        </p:nvSpPr>
        <p:spPr bwMode="blackWhite">
          <a:xfrm>
            <a:off x="584200" y="6446520"/>
            <a:ext cx="8193024" cy="15388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1000">
                <a:solidFill>
                  <a:srgbClr val="FFFFFF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5CDB97-C98E-1E29-E646-7E1E215234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2" y="-326827"/>
            <a:ext cx="4416552" cy="307777"/>
          </a:xfrm>
        </p:spPr>
        <p:txBody>
          <a:bodyPr/>
          <a:lstStyle>
            <a:lvl1pPr>
              <a:defRPr sz="2000" b="0" i="0">
                <a:solidFill>
                  <a:schemeClr val="bg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Final slide with logo</a:t>
            </a:r>
          </a:p>
        </p:txBody>
      </p:sp>
    </p:spTree>
    <p:extLst>
      <p:ext uri="{BB962C8B-B14F-4D97-AF65-F5344CB8AC3E}">
        <p14:creationId xmlns:p14="http://schemas.microsoft.com/office/powerpoint/2010/main" val="925069136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Photo_Full p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erson looking at a computer&#10;&#10;Description automatically generated with medium confidence">
            <a:extLst>
              <a:ext uri="{FF2B5EF4-FFF2-40B4-BE49-F238E27FC236}">
                <a16:creationId xmlns:a16="http://schemas.microsoft.com/office/drawing/2014/main" id="{8D37F35E-9AA8-D1CA-58C1-C7A8A923122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MS logo gray - EMF">
            <a:extLst>
              <a:ext uri="{FF2B5EF4-FFF2-40B4-BE49-F238E27FC236}">
                <a16:creationId xmlns:a16="http://schemas.microsoft.com/office/drawing/2014/main" id="{1A134BE8-0BA3-4A4E-8C07-9127207B8A2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9FF709-91C1-4573-83A1-5F07DB1F50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9912" y="2769057"/>
            <a:ext cx="8193024" cy="123110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b="0" i="0" spc="-5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</a:t>
            </a:r>
            <a:br>
              <a:rPr lang="en-US"/>
            </a:br>
            <a:r>
              <a:rPr lang="en-US"/>
              <a:t>presentation title </a:t>
            </a:r>
          </a:p>
        </p:txBody>
      </p:sp>
      <p:sp>
        <p:nvSpPr>
          <p:cNvPr id="3" name="Subtitle">
            <a:extLst>
              <a:ext uri="{FF2B5EF4-FFF2-40B4-BE49-F238E27FC236}">
                <a16:creationId xmlns:a16="http://schemas.microsoft.com/office/drawing/2014/main" id="{AA1ADBE6-5E29-7A6B-E210-597F443C7BF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4215827"/>
            <a:ext cx="8193024" cy="246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9F62B460-7838-D919-2107-2AE2DB807F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2042" y="6446520"/>
            <a:ext cx="1645920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E54E53D-428B-872F-679F-3347A7E78D4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471054" y="6446520"/>
            <a:ext cx="6336792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Microsoft confidential</a:t>
            </a:r>
          </a:p>
        </p:txBody>
      </p:sp>
    </p:spTree>
    <p:extLst>
      <p:ext uri="{BB962C8B-B14F-4D97-AF65-F5344CB8AC3E}">
        <p14:creationId xmlns:p14="http://schemas.microsoft.com/office/powerpoint/2010/main" val="34102869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450">
          <p15:clr>
            <a:srgbClr val="FBAE40"/>
          </p15:clr>
        </p15:guide>
        <p15:guide id="2" orient="horz" pos="2647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_Gradient_Warm Gra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9BCDBF35-5B6E-E138-C254-D7A4F024AF2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37" y="0"/>
            <a:ext cx="12188952" cy="6858351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12D19AFB-6939-2FBA-48C9-66A2961406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9911" y="3384610"/>
            <a:ext cx="8193024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b="0" i="0" spc="-5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Section divider title</a:t>
            </a:r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F9CC4CD7-01CD-2983-6312-47D1240CC95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4215828"/>
            <a:ext cx="8193024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35089153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450" userDrawn="1">
          <p15:clr>
            <a:srgbClr val="FBAE40"/>
          </p15:clr>
        </p15:guide>
        <p15:guide id="2" orient="horz" pos="2647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_Gradient_Oran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89034F01-18F3-2448-BA06-D64E771A81C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12D19AFB-6939-2FBA-48C9-66A2961406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9911" y="3384610"/>
            <a:ext cx="8193024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b="0" i="0" spc="-5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Section divider title</a:t>
            </a:r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F9CC4CD7-01CD-2983-6312-47D1240CC95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4215828"/>
            <a:ext cx="8193024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33171828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450">
          <p15:clr>
            <a:srgbClr val="FBAE40"/>
          </p15:clr>
        </p15:guide>
        <p15:guide id="2" orient="horz" pos="2647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_Gradient_Orange_with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481BF483-DF16-C1FA-9EF4-7C28AF75E2F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D706A20D-6595-A60E-C56C-327354C21B7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9911" y="3384610"/>
            <a:ext cx="6949440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b="0" i="0" spc="-5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Section divider title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3DD5C656-A67B-D995-3684-B7DA465FC13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4215828"/>
            <a:ext cx="6949440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9E79D5A-6F2A-4695-B4B3-D65CC2234934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8077200" y="0"/>
            <a:ext cx="4114800" cy="6858000"/>
          </a:xfrm>
          <a:prstGeom prst="rect">
            <a:avLst/>
          </a:prstGeom>
          <a:solidFill>
            <a:srgbClr val="D9D9D6"/>
          </a:soli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5532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075">
          <p15:clr>
            <a:srgbClr val="FBAE40"/>
          </p15:clr>
        </p15:guide>
        <p15:guide id="2" orient="horz" pos="2450">
          <p15:clr>
            <a:srgbClr val="FBAE40"/>
          </p15:clr>
        </p15:guide>
        <p15:guide id="3" orient="horz" pos="2647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image" Target="../media/image2.svg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40.xml"/><Relationship Id="rId18" Type="http://schemas.openxmlformats.org/officeDocument/2006/relationships/slideLayout" Target="../slideLayouts/slideLayout45.xml"/><Relationship Id="rId26" Type="http://schemas.openxmlformats.org/officeDocument/2006/relationships/slideLayout" Target="../slideLayouts/slideLayout53.xml"/><Relationship Id="rId3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48.xml"/><Relationship Id="rId34" Type="http://schemas.openxmlformats.org/officeDocument/2006/relationships/image" Target="../media/image1.png"/><Relationship Id="rId7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9.xml"/><Relationship Id="rId17" Type="http://schemas.openxmlformats.org/officeDocument/2006/relationships/slideLayout" Target="../slideLayouts/slideLayout44.xml"/><Relationship Id="rId25" Type="http://schemas.openxmlformats.org/officeDocument/2006/relationships/slideLayout" Target="../slideLayouts/slideLayout52.xml"/><Relationship Id="rId33" Type="http://schemas.openxmlformats.org/officeDocument/2006/relationships/theme" Target="../theme/theme2.xml"/><Relationship Id="rId2" Type="http://schemas.openxmlformats.org/officeDocument/2006/relationships/slideLayout" Target="../slideLayouts/slideLayout29.xml"/><Relationship Id="rId16" Type="http://schemas.openxmlformats.org/officeDocument/2006/relationships/slideLayout" Target="../slideLayouts/slideLayout43.xml"/><Relationship Id="rId20" Type="http://schemas.openxmlformats.org/officeDocument/2006/relationships/slideLayout" Target="../slideLayouts/slideLayout47.xml"/><Relationship Id="rId29" Type="http://schemas.openxmlformats.org/officeDocument/2006/relationships/slideLayout" Target="../slideLayouts/slideLayout56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8.xml"/><Relationship Id="rId24" Type="http://schemas.openxmlformats.org/officeDocument/2006/relationships/slideLayout" Target="../slideLayouts/slideLayout51.xml"/><Relationship Id="rId32" Type="http://schemas.openxmlformats.org/officeDocument/2006/relationships/slideLayout" Target="../slideLayouts/slideLayout59.xml"/><Relationship Id="rId5" Type="http://schemas.openxmlformats.org/officeDocument/2006/relationships/slideLayout" Target="../slideLayouts/slideLayout32.xml"/><Relationship Id="rId15" Type="http://schemas.openxmlformats.org/officeDocument/2006/relationships/slideLayout" Target="../slideLayouts/slideLayout42.xml"/><Relationship Id="rId23" Type="http://schemas.openxmlformats.org/officeDocument/2006/relationships/slideLayout" Target="../slideLayouts/slideLayout50.xml"/><Relationship Id="rId28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37.xml"/><Relationship Id="rId19" Type="http://schemas.openxmlformats.org/officeDocument/2006/relationships/slideLayout" Target="../slideLayouts/slideLayout46.xml"/><Relationship Id="rId31" Type="http://schemas.openxmlformats.org/officeDocument/2006/relationships/slideLayout" Target="../slideLayouts/slideLayout58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Relationship Id="rId14" Type="http://schemas.openxmlformats.org/officeDocument/2006/relationships/slideLayout" Target="../slideLayouts/slideLayout41.xml"/><Relationship Id="rId22" Type="http://schemas.openxmlformats.org/officeDocument/2006/relationships/slideLayout" Target="../slideLayouts/slideLayout49.xml"/><Relationship Id="rId27" Type="http://schemas.openxmlformats.org/officeDocument/2006/relationships/slideLayout" Target="../slideLayouts/slideLayout54.xml"/><Relationship Id="rId30" Type="http://schemas.openxmlformats.org/officeDocument/2006/relationships/slideLayout" Target="../slideLayouts/slideLayout57.xml"/><Relationship Id="rId35" Type="http://schemas.openxmlformats.org/officeDocument/2006/relationships/image" Target="../media/image2.svg"/><Relationship Id="rId8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585216"/>
            <a:ext cx="10430257" cy="30777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84200" y="1591056"/>
            <a:ext cx="10426700" cy="7263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C21DE6D5-FF91-85A4-E9FC-5084016E9E3B}"/>
              </a:ext>
            </a:extLst>
          </p:cNvPr>
          <p:cNvPicPr>
            <a:picLocks noChangeAspect="1"/>
          </p:cNvPicPr>
          <p:nvPr userDrawn="1"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97" r:id="rId1"/>
    <p:sldLayoutId id="2147484798" r:id="rId2"/>
    <p:sldLayoutId id="2147484799" r:id="rId3"/>
    <p:sldLayoutId id="2147484800" r:id="rId4"/>
    <p:sldLayoutId id="2147484801" r:id="rId5"/>
    <p:sldLayoutId id="2147484803" r:id="rId6"/>
    <p:sldLayoutId id="2147484679" r:id="rId7"/>
    <p:sldLayoutId id="2147484804" r:id="rId8"/>
    <p:sldLayoutId id="2147484805" r:id="rId9"/>
    <p:sldLayoutId id="2147484737" r:id="rId10"/>
    <p:sldLayoutId id="2147484739" r:id="rId11"/>
    <p:sldLayoutId id="2147484738" r:id="rId12"/>
    <p:sldLayoutId id="2147484714" r:id="rId13"/>
    <p:sldLayoutId id="2147484752" r:id="rId14"/>
    <p:sldLayoutId id="2147484731" r:id="rId15"/>
    <p:sldLayoutId id="2147484734" r:id="rId16"/>
    <p:sldLayoutId id="2147484742" r:id="rId17"/>
    <p:sldLayoutId id="2147484817" r:id="rId18"/>
    <p:sldLayoutId id="2147484741" r:id="rId19"/>
    <p:sldLayoutId id="2147484807" r:id="rId20"/>
    <p:sldLayoutId id="2147484753" r:id="rId21"/>
    <p:sldLayoutId id="2147484808" r:id="rId22"/>
    <p:sldLayoutId id="2147484745" r:id="rId23"/>
    <p:sldLayoutId id="2147484743" r:id="rId24"/>
    <p:sldLayoutId id="2147484749" r:id="rId25"/>
    <p:sldLayoutId id="2147484821" r:id="rId26"/>
    <p:sldLayoutId id="2147484728" r:id="rId27"/>
  </p:sldLayoutIdLst>
  <p:transition>
    <p:fade/>
  </p:transition>
  <p:hf sldNum="0" hd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2000" b="0" kern="1200" cap="none" spc="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137160" marR="0" indent="-13716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Arial" panose="020B0604020202020204" pitchFamily="34" charset="0"/>
        <a:buChar char="•"/>
        <a:tabLst/>
        <a:defRPr sz="16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265176" marR="0" indent="-109728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Arial" panose="020B0604020202020204" pitchFamily="34" charset="0"/>
        <a:buChar char="•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384048" marR="0" indent="-118872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Arial" panose="020B0604020202020204" pitchFamily="34" charset="0"/>
        <a:buChar char="•"/>
        <a:tabLst/>
        <a:defRPr sz="12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userDrawn="1">
          <p15:clr>
            <a:srgbClr val="A5A5A5"/>
          </p15:clr>
        </p15:guide>
        <p15:guide id="2" pos="7680" userDrawn="1">
          <p15:clr>
            <a:srgbClr val="A5A5A5"/>
          </p15:clr>
        </p15:guide>
        <p15:guide id="3" pos="186" userDrawn="1">
          <p15:clr>
            <a:srgbClr val="A5A5A5"/>
          </p15:clr>
        </p15:guide>
        <p15:guide id="26" pos="7496" userDrawn="1">
          <p15:clr>
            <a:srgbClr val="A5A5A5"/>
          </p15:clr>
        </p15:guide>
        <p15:guide id="27" orient="horz" userDrawn="1">
          <p15:clr>
            <a:srgbClr val="A5A5A5"/>
          </p15:clr>
        </p15:guide>
        <p15:guide id="28" orient="horz" pos="4320" userDrawn="1">
          <p15:clr>
            <a:srgbClr val="A5A5A5"/>
          </p15:clr>
        </p15:guide>
        <p15:guide id="29" orient="horz" pos="184" userDrawn="1">
          <p15:clr>
            <a:srgbClr val="A5A5A5"/>
          </p15:clr>
        </p15:guide>
        <p15:guide id="40" orient="horz" pos="4134" userDrawn="1">
          <p15:clr>
            <a:srgbClr val="A5A5A5"/>
          </p15:clr>
        </p15:guide>
        <p15:guide id="42" pos="365" userDrawn="1">
          <p15:clr>
            <a:srgbClr val="C35EA4"/>
          </p15:clr>
        </p15:guide>
        <p15:guide id="43" orient="horz" pos="367" userDrawn="1">
          <p15:clr>
            <a:srgbClr val="C35EA4"/>
          </p15:clr>
        </p15:guide>
        <p15:guide id="44" orient="horz" pos="3953" userDrawn="1">
          <p15:clr>
            <a:srgbClr val="C35EA4"/>
          </p15:clr>
        </p15:guide>
        <p15:guide id="45" pos="7307" userDrawn="1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603102"/>
            <a:ext cx="11018520" cy="30777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E0D68D-2A69-DBB3-5530-8156E1AA67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4200" y="1591056"/>
            <a:ext cx="10426700" cy="7263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8DDE9AA-0A0B-CBDB-0407-3CB0252BEFB4}"/>
              </a:ext>
            </a:extLst>
          </p:cNvPr>
          <p:cNvPicPr>
            <a:picLocks noChangeAspect="1"/>
          </p:cNvPicPr>
          <p:nvPr userDrawn="1"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1595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695" r:id="rId1"/>
    <p:sldLayoutId id="2147484790" r:id="rId2"/>
    <p:sldLayoutId id="2147484774" r:id="rId3"/>
    <p:sldLayoutId id="2147484791" r:id="rId4"/>
    <p:sldLayoutId id="2147484673" r:id="rId5"/>
    <p:sldLayoutId id="2147484670" r:id="rId6"/>
    <p:sldLayoutId id="2147484776" r:id="rId7"/>
    <p:sldLayoutId id="2147484806" r:id="rId8"/>
    <p:sldLayoutId id="2147484680" r:id="rId9"/>
    <p:sldLayoutId id="2147484792" r:id="rId10"/>
    <p:sldLayoutId id="2147484676" r:id="rId11"/>
    <p:sldLayoutId id="2147484793" r:id="rId12"/>
    <p:sldLayoutId id="2147484775" r:id="rId13"/>
    <p:sldLayoutId id="2147484759" r:id="rId14"/>
    <p:sldLayoutId id="2147484760" r:id="rId15"/>
    <p:sldLayoutId id="2147484763" r:id="rId16"/>
    <p:sldLayoutId id="2147484769" r:id="rId17"/>
    <p:sldLayoutId id="2147484818" r:id="rId18"/>
    <p:sldLayoutId id="2147484733" r:id="rId19"/>
    <p:sldLayoutId id="2147484764" r:id="rId20"/>
    <p:sldLayoutId id="2147484820" r:id="rId21"/>
    <p:sldLayoutId id="2147484766" r:id="rId22"/>
    <p:sldLayoutId id="2147484813" r:id="rId23"/>
    <p:sldLayoutId id="2147484814" r:id="rId24"/>
    <p:sldLayoutId id="2147484811" r:id="rId25"/>
    <p:sldLayoutId id="2147484819" r:id="rId26"/>
    <p:sldLayoutId id="2147484772" r:id="rId27"/>
    <p:sldLayoutId id="2147484815" r:id="rId28"/>
    <p:sldLayoutId id="2147484771" r:id="rId29"/>
    <p:sldLayoutId id="2147484773" r:id="rId30"/>
    <p:sldLayoutId id="2147484816" r:id="rId31"/>
    <p:sldLayoutId id="2147484299" r:id="rId32"/>
  </p:sldLayoutIdLst>
  <p:transition>
    <p:fade/>
  </p:transition>
  <p:hf sldNum="0" hd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2000" b="0" i="0" kern="1200" cap="none" spc="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137160" marR="0" indent="-13716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Arial" panose="020B0604020202020204" pitchFamily="34" charset="0"/>
        <a:buChar char="•"/>
        <a:tabLst/>
        <a:defRPr sz="1600" kern="1200" spc="0" baseline="0">
          <a:solidFill>
            <a:schemeClr val="tx1"/>
          </a:solidFill>
          <a:latin typeface="+mn-lt"/>
          <a:ea typeface="+mn-ea"/>
          <a:cs typeface="Segoe UI Semilight" panose="020B0402040204020203" pitchFamily="34" charset="0"/>
        </a:defRPr>
      </a:lvl1pPr>
      <a:lvl2pPr marL="265176" marR="0" indent="-128016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Arial" panose="020B0604020202020204" pitchFamily="34" charset="0"/>
        <a:buChar char="•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384048" marR="0" indent="-118872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Arial" panose="020B0604020202020204" pitchFamily="34" charset="0"/>
        <a:buChar char="•"/>
        <a:tabLst/>
        <a:defRPr sz="12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680" userDrawn="1">
          <p15:clr>
            <a:srgbClr val="A5A5A5"/>
          </p15:clr>
        </p15:guide>
        <p15:guide id="3" userDrawn="1">
          <p15:clr>
            <a:srgbClr val="A5A5A5"/>
          </p15:clr>
        </p15:guide>
        <p15:guide id="4" pos="7496" userDrawn="1">
          <p15:clr>
            <a:srgbClr val="A5A5A5"/>
          </p15:clr>
        </p15:guide>
        <p15:guide id="5" orient="horz" userDrawn="1">
          <p15:clr>
            <a:srgbClr val="A5A5A5"/>
          </p15:clr>
        </p15:guide>
        <p15:guide id="6" orient="horz" pos="4320" userDrawn="1">
          <p15:clr>
            <a:srgbClr val="A5A5A5"/>
          </p15:clr>
        </p15:guide>
        <p15:guide id="7" orient="horz" pos="184" userDrawn="1">
          <p15:clr>
            <a:srgbClr val="A5A5A5"/>
          </p15:clr>
        </p15:guide>
        <p15:guide id="8" orient="horz" pos="4136" userDrawn="1">
          <p15:clr>
            <a:srgbClr val="A5A5A5"/>
          </p15:clr>
        </p15:guide>
        <p15:guide id="9" orient="horz" pos="3952" userDrawn="1">
          <p15:clr>
            <a:srgbClr val="C35EA4"/>
          </p15:clr>
        </p15:guide>
        <p15:guide id="10" orient="horz" pos="365" userDrawn="1">
          <p15:clr>
            <a:srgbClr val="C35EA4"/>
          </p15:clr>
        </p15:guide>
        <p15:guide id="11" pos="7307" userDrawn="1">
          <p15:clr>
            <a:srgbClr val="C35EA4"/>
          </p15:clr>
        </p15:guide>
        <p15:guide id="12" pos="365" userDrawn="1">
          <p15:clr>
            <a:srgbClr val="C35EA4"/>
          </p15:clr>
        </p15:guide>
        <p15:guide id="13" pos="188" userDrawn="1">
          <p15:clr>
            <a:srgbClr val="A5A5A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0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hyperlink" Target="https://github.com/Azure-Samples/azure-search-openai-demo" TargetMode="External"/><Relationship Id="rId1" Type="http://schemas.openxmlformats.org/officeDocument/2006/relationships/slideLayout" Target="../slideLayouts/slideLayout40.xml"/><Relationship Id="rId4" Type="http://schemas.openxmlformats.org/officeDocument/2006/relationships/image" Target="../media/image4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0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3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0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1.png"/><Relationship Id="rId7" Type="http://schemas.openxmlformats.org/officeDocument/2006/relationships/image" Target="../media/image24.png"/><Relationship Id="rId12" Type="http://schemas.openxmlformats.org/officeDocument/2006/relationships/hyperlink" Target="https://github.com/mimergel/Azure_OpenAi_Chat_in_Teams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0.xml"/><Relationship Id="rId6" Type="http://schemas.openxmlformats.org/officeDocument/2006/relationships/hyperlink" Target="https://en.wikipedia.org/wiki/Microsoft_Teams" TargetMode="External"/><Relationship Id="rId11" Type="http://schemas.openxmlformats.org/officeDocument/2006/relationships/image" Target="../media/image28.png"/><Relationship Id="rId5" Type="http://schemas.openxmlformats.org/officeDocument/2006/relationships/image" Target="../media/image23.png"/><Relationship Id="rId10" Type="http://schemas.openxmlformats.org/officeDocument/2006/relationships/image" Target="../media/image27.svg"/><Relationship Id="rId4" Type="http://schemas.openxmlformats.org/officeDocument/2006/relationships/image" Target="../media/image22.svg"/><Relationship Id="rId9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0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Microsoft_Teams" TargetMode="External"/><Relationship Id="rId13" Type="http://schemas.openxmlformats.org/officeDocument/2006/relationships/image" Target="../media/image26.png"/><Relationship Id="rId18" Type="http://schemas.openxmlformats.org/officeDocument/2006/relationships/image" Target="../media/image36.svg"/><Relationship Id="rId3" Type="http://schemas.openxmlformats.org/officeDocument/2006/relationships/image" Target="../media/image31.png"/><Relationship Id="rId21" Type="http://schemas.openxmlformats.org/officeDocument/2006/relationships/image" Target="../media/image39.png"/><Relationship Id="rId7" Type="http://schemas.openxmlformats.org/officeDocument/2006/relationships/image" Target="../media/image23.png"/><Relationship Id="rId12" Type="http://schemas.openxmlformats.org/officeDocument/2006/relationships/image" Target="../media/image33.svg"/><Relationship Id="rId17" Type="http://schemas.openxmlformats.org/officeDocument/2006/relationships/image" Target="../media/image35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34.png"/><Relationship Id="rId20" Type="http://schemas.openxmlformats.org/officeDocument/2006/relationships/image" Target="../media/image38.svg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22.svg"/><Relationship Id="rId11" Type="http://schemas.openxmlformats.org/officeDocument/2006/relationships/image" Target="../media/image32.png"/><Relationship Id="rId5" Type="http://schemas.openxmlformats.org/officeDocument/2006/relationships/image" Target="../media/image21.png"/><Relationship Id="rId15" Type="http://schemas.openxmlformats.org/officeDocument/2006/relationships/image" Target="../media/image28.png"/><Relationship Id="rId23" Type="http://schemas.openxmlformats.org/officeDocument/2006/relationships/hyperlink" Target="https://github.com/mimergel/Azure_OpenAI_powered_SAP-Self-Services" TargetMode="External"/><Relationship Id="rId10" Type="http://schemas.openxmlformats.org/officeDocument/2006/relationships/image" Target="../media/image25.svg"/><Relationship Id="rId19" Type="http://schemas.openxmlformats.org/officeDocument/2006/relationships/image" Target="../media/image37.png"/><Relationship Id="rId4" Type="http://schemas.openxmlformats.org/officeDocument/2006/relationships/hyperlink" Target="https://commons.wikimedia.org/wiki/File:SAP-Logo.svg" TargetMode="External"/><Relationship Id="rId9" Type="http://schemas.openxmlformats.org/officeDocument/2006/relationships/image" Target="../media/image24.png"/><Relationship Id="rId14" Type="http://schemas.openxmlformats.org/officeDocument/2006/relationships/image" Target="../media/image27.svg"/><Relationship Id="rId22" Type="http://schemas.openxmlformats.org/officeDocument/2006/relationships/image" Target="../media/image40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microsoft.com/office/2007/relationships/media" Target="../media/media2.wmv"/><Relationship Id="rId7" Type="http://schemas.openxmlformats.org/officeDocument/2006/relationships/slideLayout" Target="../slideLayouts/slideLayout56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6" Type="http://schemas.openxmlformats.org/officeDocument/2006/relationships/video" Target="../media/media3.wmv"/><Relationship Id="rId5" Type="http://schemas.microsoft.com/office/2007/relationships/media" Target="../media/media3.wmv"/><Relationship Id="rId10" Type="http://schemas.openxmlformats.org/officeDocument/2006/relationships/image" Target="../media/image43.png"/><Relationship Id="rId4" Type="http://schemas.openxmlformats.org/officeDocument/2006/relationships/video" Target="../media/media2.wmv"/><Relationship Id="rId9" Type="http://schemas.openxmlformats.org/officeDocument/2006/relationships/image" Target="../media/image4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hyperlink" Target="https://commons.wikimedia.org/wiki/File:SAP-Logo.svg" TargetMode="External"/><Relationship Id="rId3" Type="http://schemas.openxmlformats.org/officeDocument/2006/relationships/image" Target="../media/image44.png"/><Relationship Id="rId7" Type="http://schemas.openxmlformats.org/officeDocument/2006/relationships/hyperlink" Target="https://en.wikipedia.org/wiki/Microsoft_Teams" TargetMode="External"/><Relationship Id="rId12" Type="http://schemas.openxmlformats.org/officeDocument/2006/relationships/image" Target="../media/image3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23.png"/><Relationship Id="rId11" Type="http://schemas.openxmlformats.org/officeDocument/2006/relationships/image" Target="../media/image27.svg"/><Relationship Id="rId5" Type="http://schemas.openxmlformats.org/officeDocument/2006/relationships/image" Target="../media/image22.svg"/><Relationship Id="rId15" Type="http://schemas.openxmlformats.org/officeDocument/2006/relationships/hyperlink" Target="https://github.com/mimergel/chat_with_your_sap_data" TargetMode="External"/><Relationship Id="rId10" Type="http://schemas.openxmlformats.org/officeDocument/2006/relationships/image" Target="../media/image26.png"/><Relationship Id="rId4" Type="http://schemas.openxmlformats.org/officeDocument/2006/relationships/image" Target="../media/image21.png"/><Relationship Id="rId9" Type="http://schemas.openxmlformats.org/officeDocument/2006/relationships/image" Target="../media/image25.svg"/><Relationship Id="rId1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0.xml"/><Relationship Id="rId2" Type="http://schemas.openxmlformats.org/officeDocument/2006/relationships/video" Target="../media/media4.wmv"/><Relationship Id="rId1" Type="http://schemas.microsoft.com/office/2007/relationships/media" Target="../media/media4.wmv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373D79E-2E7D-18F3-E3F1-C0C57DEB785E}"/>
              </a:ext>
            </a:extLst>
          </p:cNvPr>
          <p:cNvSpPr>
            <a:spLocks noGrp="1"/>
          </p:cNvSpPr>
          <p:nvPr>
            <p:ph type="title"/>
          </p:nvPr>
        </p:nvSpPr>
        <p:spPr bwMode="white">
          <a:xfrm>
            <a:off x="569910" y="3381252"/>
            <a:ext cx="9190315" cy="615553"/>
          </a:xfrm>
        </p:spPr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Boost SAP Productivity with Azure OpenAI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9535471E-F924-A106-533A-1B075BB9616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2042" y="4215827"/>
            <a:ext cx="6949440" cy="246221"/>
          </a:xfrm>
        </p:spPr>
        <p:txBody>
          <a:bodyPr/>
          <a:lstStyle/>
          <a:p>
            <a:r>
              <a:rPr lang="en-US"/>
              <a:t>Michael Mergell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907B5B55-C41C-C1D3-F01F-C54D535CC13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November 2023</a:t>
            </a:r>
          </a:p>
        </p:txBody>
      </p:sp>
    </p:spTree>
    <p:extLst>
      <p:ext uri="{BB962C8B-B14F-4D97-AF65-F5344CB8AC3E}">
        <p14:creationId xmlns:p14="http://schemas.microsoft.com/office/powerpoint/2010/main" val="3520385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059E44-2C0B-332B-D648-6BDC2E345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Chat with your data in </a:t>
            </a:r>
            <a:r>
              <a:rPr lang="en-US" err="1"/>
              <a:t>PowerBI</a:t>
            </a:r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E2F38B-067C-CAF2-FD8F-FBB870EC1E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262" y="1083298"/>
            <a:ext cx="9808937" cy="5517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236169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E4918-AD78-E47F-2351-8063673705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1" y="585216"/>
            <a:ext cx="9200717" cy="492443"/>
          </a:xfrm>
        </p:spPr>
        <p:txBody>
          <a:bodyPr/>
          <a:lstStyle/>
          <a:p>
            <a:r>
              <a:rPr lang="en-US"/>
              <a:t>Chat with your Documentation using Azure OpenAI and Cognitive Search</a:t>
            </a:r>
            <a:br>
              <a:rPr lang="en-US"/>
            </a:br>
            <a:r>
              <a:rPr lang="en-US" sz="1200">
                <a:hlinkClick r:id="rId2"/>
              </a:rPr>
              <a:t>https://github.com/Azure-Samples/azure-search-openai-demo</a:t>
            </a:r>
            <a:r>
              <a:rPr lang="en-US" sz="1200"/>
              <a:t> </a:t>
            </a: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FB3310A-2D4E-BB0B-9D4C-B91AE02AE537}"/>
              </a:ext>
            </a:extLst>
          </p:cNvPr>
          <p:cNvSpPr/>
          <p:nvPr/>
        </p:nvSpPr>
        <p:spPr bwMode="auto">
          <a:xfrm>
            <a:off x="914400" y="3692105"/>
            <a:ext cx="1440611" cy="163903"/>
          </a:xfrm>
          <a:prstGeom prst="rect">
            <a:avLst/>
          </a:prstGeom>
          <a:noFill/>
          <a:ln w="254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C5A649-AFB4-F31E-3076-5DA93FBCA8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262" y="1455856"/>
            <a:ext cx="5993513" cy="45805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298D99F-66A6-1CEB-F02D-6F5FFE4EE9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4949" y="2602703"/>
            <a:ext cx="6517541" cy="3921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312889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7F3F0-58E7-F455-97D6-FB853326A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Copilot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C891A8-DEE5-A921-863C-A63952DDF0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199" y="1098436"/>
            <a:ext cx="7141643" cy="541160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93ACCB8-15BA-99A4-6E8F-D9E93546E781}"/>
              </a:ext>
            </a:extLst>
          </p:cNvPr>
          <p:cNvSpPr txBox="1"/>
          <p:nvPr/>
        </p:nvSpPr>
        <p:spPr>
          <a:xfrm>
            <a:off x="8011116" y="1098436"/>
            <a:ext cx="3827532" cy="352118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800" b="1" i="0" dirty="0">
                <a:effectLst/>
                <a:latin typeface="Söhne"/>
              </a:rPr>
              <a:t>Context-Aware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800" b="1" i="0" dirty="0">
                <a:effectLst/>
                <a:latin typeface="Söhne"/>
              </a:rPr>
              <a:t>Code Suggestions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800" b="1" i="0" dirty="0">
                <a:effectLst/>
                <a:latin typeface="Söhne"/>
              </a:rPr>
              <a:t>Multiple Languages</a:t>
            </a:r>
            <a:endParaRPr lang="en-US" sz="2800" b="1" dirty="0">
              <a:latin typeface="Söhne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800" b="1" i="0" dirty="0">
                <a:effectLst/>
                <a:latin typeface="Söhne"/>
              </a:rPr>
              <a:t>Learning from Comments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800" b="1" i="0" dirty="0">
                <a:effectLst/>
                <a:latin typeface="Söhne"/>
              </a:rPr>
              <a:t>Powered by OpenAI's Codex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800" b="1" dirty="0">
                <a:latin typeface="Söhne"/>
              </a:rPr>
              <a:t>Code Explanations</a:t>
            </a:r>
            <a:endParaRPr lang="en-US" sz="2800" dirty="0"/>
          </a:p>
        </p:txBody>
      </p:sp>
      <p:pic>
        <p:nvPicPr>
          <p:cNvPr id="4" name="hero-lg-6a98e47708e8">
            <a:hlinkClick r:id="" action="ppaction://media"/>
            <a:extLst>
              <a:ext uri="{FF2B5EF4-FFF2-40B4-BE49-F238E27FC236}">
                <a16:creationId xmlns:a16="http://schemas.microsoft.com/office/drawing/2014/main" id="{713A39E3-C1EB-1CBF-34CC-731F0818A18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9998" y="4619625"/>
            <a:ext cx="3209768" cy="1890416"/>
          </a:xfrm>
          <a:prstGeom prst="rect">
            <a:avLst/>
          </a:prstGeom>
          <a:ln w="76200"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168620213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4A0DB-AE28-930B-4DE4-EEDBD030AA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Final slide with logo</a:t>
            </a:r>
          </a:p>
        </p:txBody>
      </p:sp>
    </p:spTree>
    <p:extLst>
      <p:ext uri="{BB962C8B-B14F-4D97-AF65-F5344CB8AC3E}">
        <p14:creationId xmlns:p14="http://schemas.microsoft.com/office/powerpoint/2010/main" val="1762072039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B0D54E9-FA4C-C0C1-B89E-5AFF0EA6434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2043" y="1464906"/>
            <a:ext cx="5056757" cy="5386090"/>
          </a:xfr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400"/>
              <a:t>Our mission is to empower every person and every organization on the planet to achieve more.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 lang="en-US" sz="2000"/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000"/>
              <a:t>SAP Teams will 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000"/>
              <a:t>- become more productive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000"/>
              <a:t>- deliver better results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000"/>
              <a:t>- provide faster solutions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000"/>
              <a:t>- be more successful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/>
              <a:t>- be happier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000"/>
              <a:t>- …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 lang="en-US" sz="2800"/>
          </a:p>
        </p:txBody>
      </p:sp>
      <p:pic>
        <p:nvPicPr>
          <p:cNvPr id="12" name="Picture Placeholder 11" descr="A group of people hiking on a snowy mountain&#10;&#10;Description automatically generated">
            <a:extLst>
              <a:ext uri="{FF2B5EF4-FFF2-40B4-BE49-F238E27FC236}">
                <a16:creationId xmlns:a16="http://schemas.microsoft.com/office/drawing/2014/main" id="{1AF279E8-6078-45E9-C40F-318458C156BE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/>
          <a:srcRect l="10259" r="1025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140346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A40BF-DBCA-F444-3865-AE02F5FAD0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Use cases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AFD4FB-9FA9-974D-A37E-1C349E3A08D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4199" y="1589670"/>
            <a:ext cx="10092268" cy="4811130"/>
          </a:xfrm>
        </p:spPr>
        <p:txBody>
          <a:bodyPr vert="horz" wrap="square" lIns="0" tIns="0" rIns="0" bIns="0" rtlCol="0" anchor="t">
            <a:normAutofit fontScale="92500" lnSpcReduction="10000"/>
          </a:bodyPr>
          <a:lstStyle/>
          <a:p>
            <a:pPr marL="457200" indent="-457200"/>
            <a:r>
              <a:rPr lang="en-US">
                <a:cs typeface="Segoe UI Semilight"/>
              </a:rPr>
              <a:t>ChatGPT like experience in Teams </a:t>
            </a:r>
          </a:p>
          <a:p>
            <a:pPr marL="457200" lvl="1"/>
            <a:r>
              <a:rPr lang="en-US" sz="2400">
                <a:cs typeface="Segoe UI Semilight"/>
              </a:rPr>
              <a:t>Ask anything privately and safely using your business data</a:t>
            </a:r>
          </a:p>
          <a:p>
            <a:pPr marL="457200" indent="-457200">
              <a:lnSpc>
                <a:spcPct val="160000"/>
              </a:lnSpc>
            </a:pPr>
            <a:r>
              <a:rPr lang="en-US">
                <a:cs typeface="Segoe UI Semilight"/>
              </a:rPr>
              <a:t>OpenAI-Powered Bot for SAP Self-Services</a:t>
            </a:r>
          </a:p>
          <a:p>
            <a:pPr lvl="2">
              <a:buAutoNum type="alphaUcPeriod"/>
            </a:pPr>
            <a:r>
              <a:rPr lang="en-US" sz="2400">
                <a:cs typeface="Segoe UI Semilight"/>
              </a:rPr>
              <a:t>   Check User </a:t>
            </a:r>
          </a:p>
          <a:p>
            <a:pPr lvl="2">
              <a:buAutoNum type="alphaUcPeriod"/>
            </a:pPr>
            <a:r>
              <a:rPr lang="en-US" sz="2400">
                <a:cs typeface="Segoe UI Semilight"/>
              </a:rPr>
              <a:t>   Check Job Status</a:t>
            </a:r>
          </a:p>
          <a:p>
            <a:pPr lvl="2">
              <a:buAutoNum type="alphaUcPeriod"/>
            </a:pPr>
            <a:r>
              <a:rPr lang="en-US" sz="2400">
                <a:cs typeface="Segoe UI Semilight"/>
              </a:rPr>
              <a:t>   Communicate a Planned Maintenance</a:t>
            </a:r>
          </a:p>
          <a:p>
            <a:pPr lvl="2">
              <a:buAutoNum type="alphaUcPeriod"/>
            </a:pPr>
            <a:r>
              <a:rPr lang="en-US" sz="2400">
                <a:cs typeface="Segoe UI Semilight"/>
              </a:rPr>
              <a:t>   </a:t>
            </a:r>
            <a:r>
              <a:rPr lang="en-US" sz="2400">
                <a:solidFill>
                  <a:schemeClr val="accent6">
                    <a:lumMod val="40000"/>
                    <a:lumOff val="60000"/>
                  </a:schemeClr>
                </a:solidFill>
                <a:cs typeface="Segoe UI Semilight"/>
              </a:rPr>
              <a:t>Add more SAP activities to help your SAP users …</a:t>
            </a:r>
          </a:p>
          <a:p>
            <a:pPr marL="457200" indent="-457200">
              <a:lnSpc>
                <a:spcPct val="170000"/>
              </a:lnSpc>
            </a:pPr>
            <a:r>
              <a:rPr lang="en-US">
                <a:cs typeface="Segoe UI Semilight"/>
              </a:rPr>
              <a:t>Ask anything about (SAP) Data </a:t>
            </a:r>
          </a:p>
          <a:p>
            <a:pPr marL="457200" indent="-457200">
              <a:lnSpc>
                <a:spcPct val="170000"/>
              </a:lnSpc>
            </a:pPr>
            <a:r>
              <a:rPr lang="en-US">
                <a:cs typeface="Segoe UI Semilight"/>
              </a:rPr>
              <a:t>Chat with your (SAP) documentation</a:t>
            </a:r>
          </a:p>
        </p:txBody>
      </p:sp>
    </p:spTree>
    <p:extLst>
      <p:ext uri="{BB962C8B-B14F-4D97-AF65-F5344CB8AC3E}">
        <p14:creationId xmlns:p14="http://schemas.microsoft.com/office/powerpoint/2010/main" val="1142782465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AD35A-E437-7474-5A91-84116F862F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615553"/>
          </a:xfrm>
        </p:spPr>
        <p:txBody>
          <a:bodyPr/>
          <a:lstStyle/>
          <a:p>
            <a:r>
              <a:rPr lang="en-US"/>
              <a:t>Azure OpenAI in Microsoft Teams </a:t>
            </a:r>
            <a:br>
              <a:rPr lang="en-US"/>
            </a:br>
            <a:r>
              <a:rPr lang="en-US"/>
              <a:t>Ask anything privately and safely using your business data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0E053A6-6621-5C28-A1BB-1A61CCCA1B02}"/>
              </a:ext>
            </a:extLst>
          </p:cNvPr>
          <p:cNvGrpSpPr/>
          <p:nvPr/>
        </p:nvGrpSpPr>
        <p:grpSpPr>
          <a:xfrm>
            <a:off x="164211" y="2024717"/>
            <a:ext cx="1807033" cy="3783287"/>
            <a:chOff x="689145" y="2757380"/>
            <a:chExt cx="1807033" cy="3783287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66DB2032-8B18-AE1F-B78C-E7EAA8CD67C2}"/>
                </a:ext>
              </a:extLst>
            </p:cNvPr>
            <p:cNvGrpSpPr/>
            <p:nvPr/>
          </p:nvGrpSpPr>
          <p:grpSpPr>
            <a:xfrm>
              <a:off x="689145" y="5074887"/>
              <a:ext cx="1807033" cy="1465780"/>
              <a:chOff x="689145" y="5026875"/>
              <a:chExt cx="1807033" cy="1465780"/>
            </a:xfrm>
          </p:grpSpPr>
          <p:pic>
            <p:nvPicPr>
              <p:cNvPr id="11" name="Graphic 10">
                <a:extLst>
                  <a:ext uri="{FF2B5EF4-FFF2-40B4-BE49-F238E27FC236}">
                    <a16:creationId xmlns:a16="http://schemas.microsoft.com/office/drawing/2014/main" id="{F76915ED-FD0F-6059-CE76-397BDD4239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1137902" y="5026875"/>
                <a:ext cx="914400" cy="914400"/>
              </a:xfrm>
              <a:prstGeom prst="rect">
                <a:avLst/>
              </a:prstGeom>
            </p:spPr>
          </p:pic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A242EE2-A056-7B22-9337-1C8A4B2D0156}"/>
                  </a:ext>
                </a:extLst>
              </p:cNvPr>
              <p:cNvSpPr txBox="1"/>
              <p:nvPr/>
            </p:nvSpPr>
            <p:spPr>
              <a:xfrm>
                <a:off x="689145" y="6000212"/>
                <a:ext cx="180703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GB" sz="1600"/>
                  <a:t>Power Virtual Agent</a:t>
                </a:r>
              </a:p>
              <a:p>
                <a:pPr algn="ctr"/>
                <a:r>
                  <a:rPr lang="en-GB" sz="1600"/>
                  <a:t>Chat Bot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4AAE227-5B4B-34FB-1410-9BD895972E3B}"/>
                </a:ext>
              </a:extLst>
            </p:cNvPr>
            <p:cNvGrpSpPr/>
            <p:nvPr/>
          </p:nvGrpSpPr>
          <p:grpSpPr>
            <a:xfrm>
              <a:off x="1135461" y="2757380"/>
              <a:ext cx="914400" cy="1155245"/>
              <a:chOff x="1225937" y="3206738"/>
              <a:chExt cx="914400" cy="1155245"/>
            </a:xfrm>
          </p:grpSpPr>
          <p:pic>
            <p:nvPicPr>
              <p:cNvPr id="9" name="Picture 8" descr="A picture containing symbol, graphics, screenshot, font&#10;&#10;Description automatically generated">
                <a:extLst>
                  <a:ext uri="{FF2B5EF4-FFF2-40B4-BE49-F238E27FC236}">
                    <a16:creationId xmlns:a16="http://schemas.microsoft.com/office/drawing/2014/main" id="{60C5F0DE-F858-D48D-3B1E-F6C4A1DCF2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837473B0-CC2E-450A-ABE3-18F120FF3D39}">
                    <a1611:picAttrSrcUrl xmlns:a1611="http://schemas.microsoft.com/office/drawing/2016/11/main" r:id="rId6"/>
                  </a:ext>
                </a:extLst>
              </a:blip>
              <a:stretch>
                <a:fillRect/>
              </a:stretch>
            </p:blipFill>
            <p:spPr>
              <a:xfrm>
                <a:off x="1225937" y="3206738"/>
                <a:ext cx="914400" cy="850392"/>
              </a:xfrm>
              <a:prstGeom prst="rect">
                <a:avLst/>
              </a:prstGeom>
            </p:spPr>
          </p:pic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893E581-7755-79EA-FBDA-1B82739B2CDD}"/>
                  </a:ext>
                </a:extLst>
              </p:cNvPr>
              <p:cNvSpPr txBox="1"/>
              <p:nvPr/>
            </p:nvSpPr>
            <p:spPr>
              <a:xfrm>
                <a:off x="1309511" y="4115762"/>
                <a:ext cx="808928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GB" sz="1600"/>
                  <a:t>Teams</a:t>
                </a:r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96C4654-D9DA-7230-5417-F1271F923ED3}"/>
                </a:ext>
              </a:extLst>
            </p:cNvPr>
            <p:cNvSpPr txBox="1"/>
            <p:nvPr/>
          </p:nvSpPr>
          <p:spPr>
            <a:xfrm>
              <a:off x="1407917" y="4366815"/>
              <a:ext cx="110608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GB" sz="1600"/>
                <a:t>1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209CC86-4FDA-C8E7-C056-C9CA764FB06C}"/>
              </a:ext>
            </a:extLst>
          </p:cNvPr>
          <p:cNvGrpSpPr/>
          <p:nvPr/>
        </p:nvGrpSpPr>
        <p:grpSpPr>
          <a:xfrm>
            <a:off x="2532590" y="3133649"/>
            <a:ext cx="1559081" cy="1380573"/>
            <a:chOff x="3014480" y="3108138"/>
            <a:chExt cx="1559081" cy="1380573"/>
          </a:xfrm>
        </p:grpSpPr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8C528249-C52D-855B-3373-E8EA4AFCEE5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336820" y="3108138"/>
              <a:ext cx="914400" cy="914400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9BCEF85-1BE6-8BDD-B132-5ED7467C3FDC}"/>
                </a:ext>
              </a:extLst>
            </p:cNvPr>
            <p:cNvSpPr txBox="1"/>
            <p:nvPr/>
          </p:nvSpPr>
          <p:spPr>
            <a:xfrm>
              <a:off x="3014480" y="3996268"/>
              <a:ext cx="1559081" cy="49244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GB" sz="1600"/>
                <a:t>Power Automate </a:t>
              </a:r>
            </a:p>
            <a:p>
              <a:pPr algn="ctr"/>
              <a:r>
                <a:rPr lang="en-GB" sz="1600"/>
                <a:t>Flow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690B0D0B-7672-9DF4-0D3E-D485D0F2C554}"/>
              </a:ext>
            </a:extLst>
          </p:cNvPr>
          <p:cNvSpPr txBox="1"/>
          <p:nvPr/>
        </p:nvSpPr>
        <p:spPr>
          <a:xfrm>
            <a:off x="4372595" y="4388252"/>
            <a:ext cx="110608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GB" sz="1600"/>
              <a:t>3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2E8332C-4539-C6F2-54CC-950F294B58F8}"/>
              </a:ext>
            </a:extLst>
          </p:cNvPr>
          <p:cNvSpPr txBox="1"/>
          <p:nvPr/>
        </p:nvSpPr>
        <p:spPr>
          <a:xfrm>
            <a:off x="8592377" y="2024717"/>
            <a:ext cx="3478699" cy="384576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/>
          </a:bodyPr>
          <a:lstStyle/>
          <a:p>
            <a:pPr marL="342900" indent="-342900">
              <a:buAutoNum type="arabicPeriod"/>
            </a:pPr>
            <a:r>
              <a:rPr lang="en-GB" sz="1600"/>
              <a:t>A user starts a conversation with the bot in Teams. He can paste business data and ask for review, summary, improving, etc.</a:t>
            </a:r>
            <a:endParaRPr lang="en-GB" sz="1600">
              <a:cs typeface="Segoe UI"/>
            </a:endParaRPr>
          </a:p>
          <a:p>
            <a:pPr marL="342900" indent="-342900" algn="l">
              <a:buAutoNum type="arabicPeriod"/>
            </a:pPr>
            <a:endParaRPr lang="en-GB" sz="1600"/>
          </a:p>
          <a:p>
            <a:pPr marL="342900" indent="-342900">
              <a:buAutoNum type="arabicPeriod"/>
            </a:pPr>
            <a:r>
              <a:rPr lang="en-GB" sz="1600"/>
              <a:t>The bot calls the Power Automate Flow</a:t>
            </a:r>
          </a:p>
          <a:p>
            <a:pPr marL="342900" indent="-342900">
              <a:buAutoNum type="arabicPeriod"/>
            </a:pPr>
            <a:endParaRPr lang="en-GB" sz="1600"/>
          </a:p>
          <a:p>
            <a:pPr marL="342900" indent="-342900">
              <a:buAutoNum type="arabicPeriod"/>
            </a:pPr>
            <a:r>
              <a:rPr lang="en-GB" sz="1600"/>
              <a:t>The Flow triggers OpenAI via the HTTP Connector</a:t>
            </a:r>
            <a:endParaRPr lang="en-GB" sz="1600">
              <a:cs typeface="Segoe UI"/>
            </a:endParaRPr>
          </a:p>
          <a:p>
            <a:pPr marL="342900" indent="-342900" algn="l">
              <a:buAutoNum type="arabicPeriod"/>
            </a:pPr>
            <a:endParaRPr lang="en-GB" sz="1600"/>
          </a:p>
          <a:p>
            <a:pPr marL="342900" indent="-342900">
              <a:buAutoNum type="arabicPeriod"/>
            </a:pPr>
            <a:r>
              <a:rPr lang="en-GB" sz="1600">
                <a:solidFill>
                  <a:srgbClr val="FFFFFF"/>
                </a:solidFill>
                <a:ea typeface="+mn-lt"/>
                <a:cs typeface="+mn-lt"/>
              </a:rPr>
              <a:t>OpenAI responds to the request and the result is presented within Teams.</a:t>
            </a:r>
            <a:endParaRPr lang="en-GB" sz="1600">
              <a:cs typeface="Segoe UI"/>
            </a:endParaRPr>
          </a:p>
        </p:txBody>
      </p:sp>
      <p:sp>
        <p:nvSpPr>
          <p:cNvPr id="23" name="Arrow: Up-Down 22">
            <a:extLst>
              <a:ext uri="{FF2B5EF4-FFF2-40B4-BE49-F238E27FC236}">
                <a16:creationId xmlns:a16="http://schemas.microsoft.com/office/drawing/2014/main" id="{BF670330-9BF2-311A-765F-050720073C2D}"/>
              </a:ext>
            </a:extLst>
          </p:cNvPr>
          <p:cNvSpPr/>
          <p:nvPr/>
        </p:nvSpPr>
        <p:spPr bwMode="auto">
          <a:xfrm>
            <a:off x="1012423" y="3347360"/>
            <a:ext cx="137098" cy="872329"/>
          </a:xfrm>
          <a:prstGeom prst="upDown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GB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1FB1794D-E217-EE0F-CCBF-276508A36A0D}"/>
              </a:ext>
            </a:extLst>
          </p:cNvPr>
          <p:cNvGrpSpPr/>
          <p:nvPr/>
        </p:nvGrpSpPr>
        <p:grpSpPr>
          <a:xfrm>
            <a:off x="1788692" y="4388252"/>
            <a:ext cx="727977" cy="405511"/>
            <a:chOff x="1712492" y="5120915"/>
            <a:chExt cx="727977" cy="405511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D61C367-F0BC-616D-A16F-C1C818DB066C}"/>
                </a:ext>
              </a:extLst>
            </p:cNvPr>
            <p:cNvSpPr txBox="1"/>
            <p:nvPr/>
          </p:nvSpPr>
          <p:spPr>
            <a:xfrm>
              <a:off x="1928692" y="5120915"/>
              <a:ext cx="110608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GB" sz="1600"/>
                <a:t>2</a:t>
              </a:r>
            </a:p>
          </p:txBody>
        </p:sp>
        <p:sp>
          <p:nvSpPr>
            <p:cNvPr id="30" name="Arrow: Left-Right 29">
              <a:extLst>
                <a:ext uri="{FF2B5EF4-FFF2-40B4-BE49-F238E27FC236}">
                  <a16:creationId xmlns:a16="http://schemas.microsoft.com/office/drawing/2014/main" id="{86DACDB8-32B4-9C45-CD20-06C40333F52D}"/>
                </a:ext>
              </a:extLst>
            </p:cNvPr>
            <p:cNvSpPr/>
            <p:nvPr/>
          </p:nvSpPr>
          <p:spPr bwMode="auto">
            <a:xfrm rot="8100000">
              <a:off x="1712492" y="5379297"/>
              <a:ext cx="727977" cy="147129"/>
            </a:xfrm>
            <a:prstGeom prst="leftRightArrow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GB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32" name="Arrow: Left-Right 31">
            <a:extLst>
              <a:ext uri="{FF2B5EF4-FFF2-40B4-BE49-F238E27FC236}">
                <a16:creationId xmlns:a16="http://schemas.microsoft.com/office/drawing/2014/main" id="{8B2DA182-B5CD-B421-A4AF-0FB108511710}"/>
              </a:ext>
            </a:extLst>
          </p:cNvPr>
          <p:cNvSpPr/>
          <p:nvPr/>
        </p:nvSpPr>
        <p:spPr bwMode="auto">
          <a:xfrm rot="13784265">
            <a:off x="3990580" y="4638515"/>
            <a:ext cx="665016" cy="147129"/>
          </a:xfrm>
          <a:prstGeom prst="left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GB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78FCCC9-3FB1-AFDC-5614-E09075A7B9B7}"/>
              </a:ext>
            </a:extLst>
          </p:cNvPr>
          <p:cNvGrpSpPr/>
          <p:nvPr/>
        </p:nvGrpSpPr>
        <p:grpSpPr>
          <a:xfrm>
            <a:off x="6531905" y="3880373"/>
            <a:ext cx="1918445" cy="1918445"/>
            <a:chOff x="4531602" y="2223353"/>
            <a:chExt cx="1918445" cy="1918445"/>
          </a:xfrm>
        </p:grpSpPr>
        <p:pic>
          <p:nvPicPr>
            <p:cNvPr id="31" name="Graphic 30">
              <a:extLst>
                <a:ext uri="{FF2B5EF4-FFF2-40B4-BE49-F238E27FC236}">
                  <a16:creationId xmlns:a16="http://schemas.microsoft.com/office/drawing/2014/main" id="{EEED0212-D34D-0EFA-6454-95DD643D928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531602" y="2223353"/>
              <a:ext cx="1918445" cy="1918445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66D2287-D861-92EE-66DB-1CE3ADCDCCBF}"/>
                </a:ext>
              </a:extLst>
            </p:cNvPr>
            <p:cNvSpPr txBox="1"/>
            <p:nvPr/>
          </p:nvSpPr>
          <p:spPr>
            <a:xfrm>
              <a:off x="4847310" y="3675012"/>
              <a:ext cx="1316579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GB" sz="1600"/>
                <a:t>Azure Open AI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FD61775-6D9D-56F7-DA66-7C80EB29FE1C}"/>
              </a:ext>
            </a:extLst>
          </p:cNvPr>
          <p:cNvGrpSpPr/>
          <p:nvPr/>
        </p:nvGrpSpPr>
        <p:grpSpPr>
          <a:xfrm>
            <a:off x="4901394" y="4542468"/>
            <a:ext cx="939360" cy="1328016"/>
            <a:chOff x="4822088" y="2761769"/>
            <a:chExt cx="939360" cy="1328016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B714F7C9-3949-0743-6B33-C653DBCA91B9}"/>
                </a:ext>
              </a:extLst>
            </p:cNvPr>
            <p:cNvSpPr txBox="1"/>
            <p:nvPr/>
          </p:nvSpPr>
          <p:spPr>
            <a:xfrm>
              <a:off x="4822088" y="3597342"/>
              <a:ext cx="939360" cy="492443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pPr algn="ctr"/>
              <a:r>
                <a:rPr lang="en-GB" sz="1600"/>
                <a:t>HTTP </a:t>
              </a:r>
            </a:p>
            <a:p>
              <a:pPr algn="ctr"/>
              <a:r>
                <a:rPr lang="en-GB" sz="1600"/>
                <a:t>Connector</a:t>
              </a:r>
              <a:endParaRPr lang="en-GB" sz="1600">
                <a:cs typeface="Segoe UI"/>
              </a:endParaRP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7F94679B-AAE9-D900-5DF9-8A7F7C7A054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874208" y="2761769"/>
              <a:ext cx="822960" cy="822960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0010FB54-C818-7F05-7FE0-C3EB54A3EEB4}"/>
              </a:ext>
            </a:extLst>
          </p:cNvPr>
          <p:cNvGrpSpPr/>
          <p:nvPr/>
        </p:nvGrpSpPr>
        <p:grpSpPr>
          <a:xfrm>
            <a:off x="6079352" y="4635116"/>
            <a:ext cx="727977" cy="391143"/>
            <a:chOff x="6019353" y="4005852"/>
            <a:chExt cx="727977" cy="391143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54DA13C-715C-65B9-2DD9-8EEDC2CB8F38}"/>
                </a:ext>
              </a:extLst>
            </p:cNvPr>
            <p:cNvSpPr txBox="1"/>
            <p:nvPr/>
          </p:nvSpPr>
          <p:spPr>
            <a:xfrm>
              <a:off x="6328037" y="4005852"/>
              <a:ext cx="65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endParaRPr lang="en-GB" sz="1600"/>
            </a:p>
          </p:txBody>
        </p:sp>
        <p:sp>
          <p:nvSpPr>
            <p:cNvPr id="45" name="Arrow: Left-Right 44">
              <a:extLst>
                <a:ext uri="{FF2B5EF4-FFF2-40B4-BE49-F238E27FC236}">
                  <a16:creationId xmlns:a16="http://schemas.microsoft.com/office/drawing/2014/main" id="{346F3046-2139-89DC-91E4-C164BFE894C3}"/>
                </a:ext>
              </a:extLst>
            </p:cNvPr>
            <p:cNvSpPr/>
            <p:nvPr/>
          </p:nvSpPr>
          <p:spPr bwMode="auto">
            <a:xfrm>
              <a:off x="6019353" y="4249866"/>
              <a:ext cx="727977" cy="147129"/>
            </a:xfrm>
            <a:prstGeom prst="leftRightArrow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GB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9AAC6EEB-C407-1033-6F54-600FE5E15FDB}"/>
              </a:ext>
            </a:extLst>
          </p:cNvPr>
          <p:cNvSpPr txBox="1"/>
          <p:nvPr/>
        </p:nvSpPr>
        <p:spPr>
          <a:xfrm>
            <a:off x="6360949" y="4584467"/>
            <a:ext cx="110608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GB" sz="1600"/>
              <a:t>4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0B07E3A-81EE-B993-C6C2-3DD993787DD5}"/>
              </a:ext>
            </a:extLst>
          </p:cNvPr>
          <p:cNvSpPr txBox="1"/>
          <p:nvPr/>
        </p:nvSpPr>
        <p:spPr>
          <a:xfrm>
            <a:off x="0" y="6404472"/>
            <a:ext cx="12192000" cy="3639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>
                <a:hlinkClick r:id="rId12"/>
              </a:rPr>
              <a:t>https://github.com/mimergel/Azure_OpenAi_Chat_in_Teams</a:t>
            </a:r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74644236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A5D2D3-BEB8-A65B-A35A-0124A756D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B2427A-ACBE-0713-5789-948BB0A278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199" y="1589671"/>
            <a:ext cx="5511801" cy="35334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36F851A-3180-172A-C04D-D8860A12CE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1830" y="1589669"/>
            <a:ext cx="5473458" cy="3533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146622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AD35A-E437-7474-5A91-84116F862F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615553"/>
          </a:xfrm>
        </p:spPr>
        <p:txBody>
          <a:bodyPr/>
          <a:lstStyle/>
          <a:p>
            <a:r>
              <a:rPr lang="en-US"/>
              <a:t>Azure OpenAI-powered Bot for </a:t>
            </a:r>
            <a:br>
              <a:rPr lang="en-US"/>
            </a:br>
            <a:r>
              <a:rPr lang="en-US"/>
              <a:t>SAP Self-Services</a:t>
            </a:r>
          </a:p>
        </p:txBody>
      </p:sp>
      <p:pic>
        <p:nvPicPr>
          <p:cNvPr id="3" name="Picture 2" descr="A blue and black logo&#10;&#10;Description automatically generated with low confidence">
            <a:extLst>
              <a:ext uri="{FF2B5EF4-FFF2-40B4-BE49-F238E27FC236}">
                <a16:creationId xmlns:a16="http://schemas.microsoft.com/office/drawing/2014/main" id="{23377A30-34B3-9846-D298-37B76051D9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993711" y="697016"/>
            <a:ext cx="1292275" cy="64008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10E053A6-6621-5C28-A1BB-1A61CCCA1B02}"/>
              </a:ext>
            </a:extLst>
          </p:cNvPr>
          <p:cNvGrpSpPr/>
          <p:nvPr/>
        </p:nvGrpSpPr>
        <p:grpSpPr>
          <a:xfrm>
            <a:off x="173736" y="2367724"/>
            <a:ext cx="1807033" cy="3783287"/>
            <a:chOff x="689145" y="2757380"/>
            <a:chExt cx="1807033" cy="3783287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66DB2032-8B18-AE1F-B78C-E7EAA8CD67C2}"/>
                </a:ext>
              </a:extLst>
            </p:cNvPr>
            <p:cNvGrpSpPr/>
            <p:nvPr/>
          </p:nvGrpSpPr>
          <p:grpSpPr>
            <a:xfrm>
              <a:off x="689145" y="5074887"/>
              <a:ext cx="1807033" cy="1465780"/>
              <a:chOff x="689145" y="5026875"/>
              <a:chExt cx="1807033" cy="1465780"/>
            </a:xfrm>
          </p:grpSpPr>
          <p:pic>
            <p:nvPicPr>
              <p:cNvPr id="11" name="Graphic 10">
                <a:extLst>
                  <a:ext uri="{FF2B5EF4-FFF2-40B4-BE49-F238E27FC236}">
                    <a16:creationId xmlns:a16="http://schemas.microsoft.com/office/drawing/2014/main" id="{F76915ED-FD0F-6059-CE76-397BDD4239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1137902" y="5026875"/>
                <a:ext cx="914400" cy="914400"/>
              </a:xfrm>
              <a:prstGeom prst="rect">
                <a:avLst/>
              </a:prstGeom>
            </p:spPr>
          </p:pic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A242EE2-A056-7B22-9337-1C8A4B2D0156}"/>
                  </a:ext>
                </a:extLst>
              </p:cNvPr>
              <p:cNvSpPr txBox="1"/>
              <p:nvPr/>
            </p:nvSpPr>
            <p:spPr>
              <a:xfrm>
                <a:off x="689145" y="6000212"/>
                <a:ext cx="180703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GB" sz="1600"/>
                  <a:t>Power Virtual Agent</a:t>
                </a:r>
              </a:p>
              <a:p>
                <a:pPr algn="ctr"/>
                <a:r>
                  <a:rPr lang="en-GB" sz="1600"/>
                  <a:t>Chat Bot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4AAE227-5B4B-34FB-1410-9BD895972E3B}"/>
                </a:ext>
              </a:extLst>
            </p:cNvPr>
            <p:cNvGrpSpPr/>
            <p:nvPr/>
          </p:nvGrpSpPr>
          <p:grpSpPr>
            <a:xfrm>
              <a:off x="1135461" y="2757380"/>
              <a:ext cx="914400" cy="1155245"/>
              <a:chOff x="1225937" y="3206738"/>
              <a:chExt cx="914400" cy="1155245"/>
            </a:xfrm>
          </p:grpSpPr>
          <p:pic>
            <p:nvPicPr>
              <p:cNvPr id="9" name="Picture 8" descr="A picture containing symbol, graphics, screenshot, font&#10;&#10;Description automatically generated">
                <a:extLst>
                  <a:ext uri="{FF2B5EF4-FFF2-40B4-BE49-F238E27FC236}">
                    <a16:creationId xmlns:a16="http://schemas.microsoft.com/office/drawing/2014/main" id="{60C5F0DE-F858-D48D-3B1E-F6C4A1DCF2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837473B0-CC2E-450A-ABE3-18F120FF3D39}">
                    <a1611:picAttrSrcUrl xmlns:a1611="http://schemas.microsoft.com/office/drawing/2016/11/main" r:id="rId8"/>
                  </a:ext>
                </a:extLst>
              </a:blip>
              <a:stretch>
                <a:fillRect/>
              </a:stretch>
            </p:blipFill>
            <p:spPr>
              <a:xfrm>
                <a:off x="1225937" y="3206738"/>
                <a:ext cx="914400" cy="850392"/>
              </a:xfrm>
              <a:prstGeom prst="rect">
                <a:avLst/>
              </a:prstGeom>
            </p:spPr>
          </p:pic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893E581-7755-79EA-FBDA-1B82739B2CDD}"/>
                  </a:ext>
                </a:extLst>
              </p:cNvPr>
              <p:cNvSpPr txBox="1"/>
              <p:nvPr/>
            </p:nvSpPr>
            <p:spPr>
              <a:xfrm>
                <a:off x="1309511" y="4115762"/>
                <a:ext cx="808928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GB" sz="1600"/>
                  <a:t>Teams</a:t>
                </a:r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96C4654-D9DA-7230-5417-F1271F923ED3}"/>
                </a:ext>
              </a:extLst>
            </p:cNvPr>
            <p:cNvSpPr txBox="1"/>
            <p:nvPr/>
          </p:nvSpPr>
          <p:spPr>
            <a:xfrm>
              <a:off x="1407917" y="4366815"/>
              <a:ext cx="110608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GB" sz="1600"/>
                <a:t>1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2351CF2-85A4-F0AA-C44A-664F3A1F0953}"/>
              </a:ext>
            </a:extLst>
          </p:cNvPr>
          <p:cNvGrpSpPr/>
          <p:nvPr/>
        </p:nvGrpSpPr>
        <p:grpSpPr>
          <a:xfrm>
            <a:off x="6224021" y="2412372"/>
            <a:ext cx="727977" cy="393350"/>
            <a:chOff x="7873848" y="5171566"/>
            <a:chExt cx="727977" cy="393350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3B7A86F-A51E-76C8-5C23-32F1AF9BDB20}"/>
                </a:ext>
              </a:extLst>
            </p:cNvPr>
            <p:cNvSpPr txBox="1"/>
            <p:nvPr/>
          </p:nvSpPr>
          <p:spPr>
            <a:xfrm>
              <a:off x="8183242" y="5171566"/>
              <a:ext cx="110608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GB" sz="1600"/>
                <a:t>5</a:t>
              </a:r>
            </a:p>
          </p:txBody>
        </p:sp>
        <p:sp>
          <p:nvSpPr>
            <p:cNvPr id="15" name="Arrow: Left-Right 14">
              <a:extLst>
                <a:ext uri="{FF2B5EF4-FFF2-40B4-BE49-F238E27FC236}">
                  <a16:creationId xmlns:a16="http://schemas.microsoft.com/office/drawing/2014/main" id="{EA64616A-66AE-0608-A0A2-F4B5902B42C3}"/>
                </a:ext>
              </a:extLst>
            </p:cNvPr>
            <p:cNvSpPr/>
            <p:nvPr/>
          </p:nvSpPr>
          <p:spPr bwMode="auto">
            <a:xfrm>
              <a:off x="7873848" y="5417787"/>
              <a:ext cx="727977" cy="147129"/>
            </a:xfrm>
            <a:prstGeom prst="leftRightArrow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GB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209CC86-4FDA-C8E7-C056-C9CA764FB06C}"/>
              </a:ext>
            </a:extLst>
          </p:cNvPr>
          <p:cNvGrpSpPr/>
          <p:nvPr/>
        </p:nvGrpSpPr>
        <p:grpSpPr>
          <a:xfrm>
            <a:off x="2542115" y="3476656"/>
            <a:ext cx="1559081" cy="1380573"/>
            <a:chOff x="3014480" y="3108138"/>
            <a:chExt cx="1559081" cy="1380573"/>
          </a:xfrm>
        </p:grpSpPr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8C528249-C52D-855B-3373-E8EA4AFCEE5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336820" y="3108138"/>
              <a:ext cx="914400" cy="914400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9BCEF85-1BE6-8BDD-B132-5ED7467C3FDC}"/>
                </a:ext>
              </a:extLst>
            </p:cNvPr>
            <p:cNvSpPr txBox="1"/>
            <p:nvPr/>
          </p:nvSpPr>
          <p:spPr>
            <a:xfrm>
              <a:off x="3014480" y="3996268"/>
              <a:ext cx="1559081" cy="49244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GB" sz="1600"/>
                <a:t>Power Automate </a:t>
              </a:r>
            </a:p>
            <a:p>
              <a:pPr algn="ctr"/>
              <a:r>
                <a:rPr lang="en-GB" sz="1600"/>
                <a:t>Flow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690B0D0B-7672-9DF4-0D3E-D485D0F2C554}"/>
              </a:ext>
            </a:extLst>
          </p:cNvPr>
          <p:cNvSpPr txBox="1"/>
          <p:nvPr/>
        </p:nvSpPr>
        <p:spPr>
          <a:xfrm>
            <a:off x="4382120" y="4731259"/>
            <a:ext cx="110608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GB" sz="1600"/>
              <a:t>3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2E8332C-4539-C6F2-54CC-950F294B58F8}"/>
              </a:ext>
            </a:extLst>
          </p:cNvPr>
          <p:cNvSpPr txBox="1"/>
          <p:nvPr/>
        </p:nvSpPr>
        <p:spPr>
          <a:xfrm>
            <a:off x="8601902" y="697016"/>
            <a:ext cx="3478699" cy="544480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/>
          </a:bodyPr>
          <a:lstStyle/>
          <a:p>
            <a:pPr marL="342900" indent="-342900">
              <a:buAutoNum type="arabicPeriod"/>
            </a:pPr>
            <a:r>
              <a:rPr lang="en-GB" sz="1600"/>
              <a:t>A user starts a conversation with the bot in Teams. </a:t>
            </a:r>
            <a:endParaRPr lang="en-GB" sz="1600">
              <a:cs typeface="Segoe UI"/>
            </a:endParaRPr>
          </a:p>
          <a:p>
            <a:pPr marL="342900" indent="-342900" algn="l">
              <a:buAutoNum type="arabicPeriod"/>
            </a:pPr>
            <a:endParaRPr lang="en-GB" sz="1600"/>
          </a:p>
          <a:p>
            <a:pPr marL="342900" indent="-342900">
              <a:buAutoNum type="arabicPeriod"/>
            </a:pPr>
            <a:r>
              <a:rPr lang="en-GB" sz="1600"/>
              <a:t>The bot calls the flow.</a:t>
            </a:r>
            <a:endParaRPr lang="en-GB" sz="1600">
              <a:cs typeface="Segoe UI"/>
            </a:endParaRPr>
          </a:p>
          <a:p>
            <a:pPr marL="342900" indent="-342900" algn="l">
              <a:buAutoNum type="arabicPeriod"/>
            </a:pPr>
            <a:endParaRPr lang="en-GB" sz="1600"/>
          </a:p>
          <a:p>
            <a:pPr marL="342900" indent="-342900">
              <a:buAutoNum type="arabicPeriod"/>
            </a:pPr>
            <a:r>
              <a:rPr lang="en-GB" sz="1600"/>
              <a:t>The flow triggers OpenAI via HTTP. The conversation continues until OpenAI knows the intended action and all related information. </a:t>
            </a:r>
            <a:endParaRPr lang="en-GB" sz="1600">
              <a:cs typeface="Segoe UI"/>
            </a:endParaRPr>
          </a:p>
          <a:p>
            <a:pPr marL="342900" indent="-342900" algn="l">
              <a:buAutoNum type="arabicPeriod"/>
            </a:pPr>
            <a:endParaRPr lang="en-GB" sz="1600"/>
          </a:p>
          <a:p>
            <a:pPr marL="342900" indent="-342900">
              <a:buAutoNum type="arabicPeriod"/>
            </a:pPr>
            <a:r>
              <a:rPr lang="en-GB" sz="1600">
                <a:solidFill>
                  <a:srgbClr val="FFFFFF"/>
                </a:solidFill>
                <a:ea typeface="+mn-lt"/>
                <a:cs typeface="+mn-lt"/>
              </a:rPr>
              <a:t>Once confirmed, OpenAI sends a JSON message containing the action details. The flow then proceeds accordingly and triggers SAP and other connectors.</a:t>
            </a:r>
            <a:endParaRPr lang="en-GB" sz="1600">
              <a:cs typeface="Segoe UI"/>
            </a:endParaRPr>
          </a:p>
          <a:p>
            <a:pPr marL="347345" lvl="1"/>
            <a:endParaRPr lang="en-GB" sz="1600">
              <a:cs typeface="Segoe UI"/>
            </a:endParaRPr>
          </a:p>
          <a:p>
            <a:pPr marL="342900" indent="-342900" algn="l">
              <a:buAutoNum type="arabicPeriod"/>
            </a:pPr>
            <a:r>
              <a:rPr lang="en-GB" sz="1600"/>
              <a:t>The SAP ERP Connector connects to SAP via the Data Gateway and starts the RFC BAPI in SAP.</a:t>
            </a:r>
            <a:endParaRPr lang="en-GB" sz="1600">
              <a:cs typeface="Segoe UI"/>
            </a:endParaRPr>
          </a:p>
        </p:txBody>
      </p:sp>
      <p:sp>
        <p:nvSpPr>
          <p:cNvPr id="23" name="Arrow: Up-Down 22">
            <a:extLst>
              <a:ext uri="{FF2B5EF4-FFF2-40B4-BE49-F238E27FC236}">
                <a16:creationId xmlns:a16="http://schemas.microsoft.com/office/drawing/2014/main" id="{BF670330-9BF2-311A-765F-050720073C2D}"/>
              </a:ext>
            </a:extLst>
          </p:cNvPr>
          <p:cNvSpPr/>
          <p:nvPr/>
        </p:nvSpPr>
        <p:spPr bwMode="auto">
          <a:xfrm>
            <a:off x="1021948" y="3690367"/>
            <a:ext cx="137098" cy="872329"/>
          </a:xfrm>
          <a:prstGeom prst="upDown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GB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4" name="Arrow: Left-Right 23">
            <a:extLst>
              <a:ext uri="{FF2B5EF4-FFF2-40B4-BE49-F238E27FC236}">
                <a16:creationId xmlns:a16="http://schemas.microsoft.com/office/drawing/2014/main" id="{CADF5A18-C9AA-650A-6153-E8A838257AA5}"/>
              </a:ext>
            </a:extLst>
          </p:cNvPr>
          <p:cNvSpPr/>
          <p:nvPr/>
        </p:nvSpPr>
        <p:spPr bwMode="auto">
          <a:xfrm rot="18879769">
            <a:off x="3918334" y="3181258"/>
            <a:ext cx="790823" cy="147129"/>
          </a:xfrm>
          <a:prstGeom prst="left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GB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D032E303-14A7-CFB9-4A94-A2E0D70C7AD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109956" y="2303716"/>
            <a:ext cx="914400" cy="91440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4FFD76A7-6278-4521-9F11-0C21F0FFE136}"/>
              </a:ext>
            </a:extLst>
          </p:cNvPr>
          <p:cNvSpPr txBox="1"/>
          <p:nvPr/>
        </p:nvSpPr>
        <p:spPr>
          <a:xfrm>
            <a:off x="7041118" y="3277915"/>
            <a:ext cx="1052083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GB" sz="1600"/>
              <a:t>Azure Data </a:t>
            </a:r>
          </a:p>
          <a:p>
            <a:pPr algn="ctr"/>
            <a:r>
              <a:rPr lang="en-GB" sz="1600"/>
              <a:t>Gateway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1FB1794D-E217-EE0F-CCBF-276508A36A0D}"/>
              </a:ext>
            </a:extLst>
          </p:cNvPr>
          <p:cNvGrpSpPr/>
          <p:nvPr/>
        </p:nvGrpSpPr>
        <p:grpSpPr>
          <a:xfrm>
            <a:off x="1798217" y="4731259"/>
            <a:ext cx="727977" cy="405511"/>
            <a:chOff x="1712492" y="5120915"/>
            <a:chExt cx="727977" cy="405511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D61C367-F0BC-616D-A16F-C1C818DB066C}"/>
                </a:ext>
              </a:extLst>
            </p:cNvPr>
            <p:cNvSpPr txBox="1"/>
            <p:nvPr/>
          </p:nvSpPr>
          <p:spPr>
            <a:xfrm>
              <a:off x="1928692" y="5120915"/>
              <a:ext cx="110608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GB" sz="1600"/>
                <a:t>2</a:t>
              </a:r>
            </a:p>
          </p:txBody>
        </p:sp>
        <p:sp>
          <p:nvSpPr>
            <p:cNvPr id="30" name="Arrow: Left-Right 29">
              <a:extLst>
                <a:ext uri="{FF2B5EF4-FFF2-40B4-BE49-F238E27FC236}">
                  <a16:creationId xmlns:a16="http://schemas.microsoft.com/office/drawing/2014/main" id="{86DACDB8-32B4-9C45-CD20-06C40333F52D}"/>
                </a:ext>
              </a:extLst>
            </p:cNvPr>
            <p:cNvSpPr/>
            <p:nvPr/>
          </p:nvSpPr>
          <p:spPr bwMode="auto">
            <a:xfrm rot="8100000">
              <a:off x="1712492" y="5379297"/>
              <a:ext cx="727977" cy="147129"/>
            </a:xfrm>
            <a:prstGeom prst="leftRightArrow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GB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833396FF-6894-A048-CAC3-0E36F61C4345}"/>
              </a:ext>
            </a:extLst>
          </p:cNvPr>
          <p:cNvSpPr txBox="1"/>
          <p:nvPr/>
        </p:nvSpPr>
        <p:spPr>
          <a:xfrm>
            <a:off x="4142720" y="2968874"/>
            <a:ext cx="11060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GB" sz="1600"/>
              <a:t>4</a:t>
            </a:r>
          </a:p>
        </p:txBody>
      </p:sp>
      <p:sp>
        <p:nvSpPr>
          <p:cNvPr id="20" name="Arrow: Left-Right 19">
            <a:extLst>
              <a:ext uri="{FF2B5EF4-FFF2-40B4-BE49-F238E27FC236}">
                <a16:creationId xmlns:a16="http://schemas.microsoft.com/office/drawing/2014/main" id="{410DAF89-5CA4-0FEB-4293-706CE882D163}"/>
              </a:ext>
            </a:extLst>
          </p:cNvPr>
          <p:cNvSpPr/>
          <p:nvPr/>
        </p:nvSpPr>
        <p:spPr bwMode="auto">
          <a:xfrm rot="5400000">
            <a:off x="7202295" y="1746841"/>
            <a:ext cx="727977" cy="147129"/>
          </a:xfrm>
          <a:prstGeom prst="left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GB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2" name="Arrow: Left-Right 31">
            <a:extLst>
              <a:ext uri="{FF2B5EF4-FFF2-40B4-BE49-F238E27FC236}">
                <a16:creationId xmlns:a16="http://schemas.microsoft.com/office/drawing/2014/main" id="{8B2DA182-B5CD-B421-A4AF-0FB108511710}"/>
              </a:ext>
            </a:extLst>
          </p:cNvPr>
          <p:cNvSpPr/>
          <p:nvPr/>
        </p:nvSpPr>
        <p:spPr bwMode="auto">
          <a:xfrm rot="13784265">
            <a:off x="4000105" y="4981522"/>
            <a:ext cx="665016" cy="147129"/>
          </a:xfrm>
          <a:prstGeom prst="left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GB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78FCCC9-3FB1-AFDC-5614-E09075A7B9B7}"/>
              </a:ext>
            </a:extLst>
          </p:cNvPr>
          <p:cNvGrpSpPr/>
          <p:nvPr/>
        </p:nvGrpSpPr>
        <p:grpSpPr>
          <a:xfrm>
            <a:off x="6541430" y="4223380"/>
            <a:ext cx="1918445" cy="1918445"/>
            <a:chOff x="4531602" y="2223353"/>
            <a:chExt cx="1918445" cy="1918445"/>
          </a:xfrm>
        </p:grpSpPr>
        <p:pic>
          <p:nvPicPr>
            <p:cNvPr id="31" name="Graphic 30">
              <a:extLst>
                <a:ext uri="{FF2B5EF4-FFF2-40B4-BE49-F238E27FC236}">
                  <a16:creationId xmlns:a16="http://schemas.microsoft.com/office/drawing/2014/main" id="{EEED0212-D34D-0EFA-6454-95DD643D92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4531602" y="2223353"/>
              <a:ext cx="1918445" cy="1918445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66D2287-D861-92EE-66DB-1CE3ADCDCCBF}"/>
                </a:ext>
              </a:extLst>
            </p:cNvPr>
            <p:cNvSpPr txBox="1"/>
            <p:nvPr/>
          </p:nvSpPr>
          <p:spPr>
            <a:xfrm>
              <a:off x="4847310" y="3675012"/>
              <a:ext cx="1316579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GB" sz="1600"/>
                <a:t>Azure Open AI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FD61775-6D9D-56F7-DA66-7C80EB29FE1C}"/>
              </a:ext>
            </a:extLst>
          </p:cNvPr>
          <p:cNvGrpSpPr/>
          <p:nvPr/>
        </p:nvGrpSpPr>
        <p:grpSpPr>
          <a:xfrm>
            <a:off x="4910919" y="4885475"/>
            <a:ext cx="939360" cy="1328016"/>
            <a:chOff x="4822088" y="2761769"/>
            <a:chExt cx="939360" cy="1328016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B714F7C9-3949-0743-6B33-C653DBCA91B9}"/>
                </a:ext>
              </a:extLst>
            </p:cNvPr>
            <p:cNvSpPr txBox="1"/>
            <p:nvPr/>
          </p:nvSpPr>
          <p:spPr>
            <a:xfrm>
              <a:off x="4822088" y="3597342"/>
              <a:ext cx="939360" cy="492443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pPr algn="ctr"/>
              <a:r>
                <a:rPr lang="en-GB" sz="1600"/>
                <a:t>HTTP </a:t>
              </a:r>
            </a:p>
            <a:p>
              <a:pPr algn="ctr"/>
              <a:r>
                <a:rPr lang="en-GB" sz="1600"/>
                <a:t>Connector</a:t>
              </a:r>
              <a:endParaRPr lang="en-GB" sz="1600">
                <a:cs typeface="Segoe UI"/>
              </a:endParaRP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7F94679B-AAE9-D900-5DF9-8A7F7C7A054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4874208" y="2761769"/>
              <a:ext cx="822960" cy="822960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0010FB54-C818-7F05-7FE0-C3EB54A3EEB4}"/>
              </a:ext>
            </a:extLst>
          </p:cNvPr>
          <p:cNvGrpSpPr/>
          <p:nvPr/>
        </p:nvGrpSpPr>
        <p:grpSpPr>
          <a:xfrm>
            <a:off x="6088877" y="4978123"/>
            <a:ext cx="727977" cy="391143"/>
            <a:chOff x="6019353" y="4005852"/>
            <a:chExt cx="727977" cy="391143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54DA13C-715C-65B9-2DD9-8EEDC2CB8F38}"/>
                </a:ext>
              </a:extLst>
            </p:cNvPr>
            <p:cNvSpPr txBox="1"/>
            <p:nvPr/>
          </p:nvSpPr>
          <p:spPr>
            <a:xfrm>
              <a:off x="6328037" y="4005852"/>
              <a:ext cx="65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endParaRPr lang="en-GB" sz="1600"/>
            </a:p>
          </p:txBody>
        </p:sp>
        <p:sp>
          <p:nvSpPr>
            <p:cNvPr id="45" name="Arrow: Left-Right 44">
              <a:extLst>
                <a:ext uri="{FF2B5EF4-FFF2-40B4-BE49-F238E27FC236}">
                  <a16:creationId xmlns:a16="http://schemas.microsoft.com/office/drawing/2014/main" id="{346F3046-2139-89DC-91E4-C164BFE894C3}"/>
                </a:ext>
              </a:extLst>
            </p:cNvPr>
            <p:cNvSpPr/>
            <p:nvPr/>
          </p:nvSpPr>
          <p:spPr bwMode="auto">
            <a:xfrm>
              <a:off x="6019353" y="4249866"/>
              <a:ext cx="727977" cy="147129"/>
            </a:xfrm>
            <a:prstGeom prst="leftRightArrow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GB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AE4B751E-30C8-5E01-E88B-16B34446D177}"/>
              </a:ext>
            </a:extLst>
          </p:cNvPr>
          <p:cNvGrpSpPr/>
          <p:nvPr/>
        </p:nvGrpSpPr>
        <p:grpSpPr>
          <a:xfrm>
            <a:off x="4556628" y="1953232"/>
            <a:ext cx="1649896" cy="1933163"/>
            <a:chOff x="4470903" y="2764229"/>
            <a:chExt cx="1649896" cy="1933163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B04DEADF-A026-DAF4-281E-7E1835BA69BF}"/>
                </a:ext>
              </a:extLst>
            </p:cNvPr>
            <p:cNvGrpSpPr/>
            <p:nvPr/>
          </p:nvGrpSpPr>
          <p:grpSpPr>
            <a:xfrm>
              <a:off x="4618537" y="2764229"/>
              <a:ext cx="1352934" cy="1140419"/>
              <a:chOff x="4776914" y="2672789"/>
              <a:chExt cx="1352934" cy="1140419"/>
            </a:xfrm>
          </p:grpSpPr>
          <p:pic>
            <p:nvPicPr>
              <p:cNvPr id="26" name="Picture 25" descr="A picture containing design&#10;&#10;Description automatically generated with medium confidence">
                <a:extLst>
                  <a:ext uri="{FF2B5EF4-FFF2-40B4-BE49-F238E27FC236}">
                    <a16:creationId xmlns:a16="http://schemas.microsoft.com/office/drawing/2014/main" id="{C02294AF-4DD5-2E4B-DD28-D87803ABE7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030687" y="2672789"/>
                <a:ext cx="822960" cy="822960"/>
              </a:xfrm>
              <a:prstGeom prst="rect">
                <a:avLst/>
              </a:prstGeom>
            </p:spPr>
          </p:pic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599F776-1A54-3422-EA30-4CC3BD8528BC}"/>
                  </a:ext>
                </a:extLst>
              </p:cNvPr>
              <p:cNvSpPr txBox="1"/>
              <p:nvPr/>
            </p:nvSpPr>
            <p:spPr>
              <a:xfrm>
                <a:off x="4776914" y="3566987"/>
                <a:ext cx="1352934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:r>
                  <a:rPr lang="en-GB" sz="1600"/>
                  <a:t>SAP Connector</a:t>
                </a:r>
              </a:p>
            </p:txBody>
          </p:sp>
        </p:grpSp>
        <p:pic>
          <p:nvPicPr>
            <p:cNvPr id="35" name="Graphic 2">
              <a:extLst>
                <a:ext uri="{FF2B5EF4-FFF2-40B4-BE49-F238E27FC236}">
                  <a16:creationId xmlns:a16="http://schemas.microsoft.com/office/drawing/2014/main" id="{CD8B0C93-A94B-F9A1-229C-EA2CB68415A3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5601551" y="3950697"/>
              <a:ext cx="454430" cy="454430"/>
            </a:xfrm>
            <a:prstGeom prst="rect">
              <a:avLst/>
            </a:prstGeom>
          </p:spPr>
        </p:pic>
        <p:pic>
          <p:nvPicPr>
            <p:cNvPr id="37" name="Graphic 3">
              <a:extLst>
                <a:ext uri="{FF2B5EF4-FFF2-40B4-BE49-F238E27FC236}">
                  <a16:creationId xmlns:a16="http://schemas.microsoft.com/office/drawing/2014/main" id="{D28BDE28-084E-B004-160E-630EBB472DD2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5059520" y="3950571"/>
              <a:ext cx="454430" cy="454430"/>
            </a:xfrm>
            <a:prstGeom prst="rect">
              <a:avLst/>
            </a:prstGeom>
          </p:spPr>
        </p:pic>
        <p:pic>
          <p:nvPicPr>
            <p:cNvPr id="38" name="Graphic 4">
              <a:extLst>
                <a:ext uri="{FF2B5EF4-FFF2-40B4-BE49-F238E27FC236}">
                  <a16:creationId xmlns:a16="http://schemas.microsoft.com/office/drawing/2014/main" id="{340F48D5-3B5E-0040-5D39-047D84ACFF55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4492192" y="3954990"/>
              <a:ext cx="454430" cy="454430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AB03690-778A-6EDF-404B-4C8104B33F29}"/>
                </a:ext>
              </a:extLst>
            </p:cNvPr>
            <p:cNvSpPr txBox="1"/>
            <p:nvPr/>
          </p:nvSpPr>
          <p:spPr>
            <a:xfrm>
              <a:off x="4470903" y="4451171"/>
              <a:ext cx="1649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GB" sz="1600">
                  <a:cs typeface="Segoe UI"/>
                </a:rPr>
                <a:t>M365 Connectors</a:t>
              </a:r>
              <a:endParaRPr lang="en-GB" sz="1600"/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0CC70ABF-4D3B-6C3B-2D42-736A2BBD0849}"/>
              </a:ext>
            </a:extLst>
          </p:cNvPr>
          <p:cNvSpPr txBox="1"/>
          <p:nvPr/>
        </p:nvSpPr>
        <p:spPr>
          <a:xfrm>
            <a:off x="0" y="6404472"/>
            <a:ext cx="12192000" cy="3639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>
                <a:hlinkClick r:id="rId23"/>
              </a:rPr>
              <a:t>https://github.com/mimergel/Azure_OpenAI_powered_SAP-Self-Services</a:t>
            </a:r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6887268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F56E0F-A773-F0AF-733A-FD77C0B27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Demo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DD637F6-73B5-EE65-FB0A-A6CA36AB55B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980545"/>
            <a:ext cx="3479070" cy="184666"/>
          </a:xfrm>
        </p:spPr>
        <p:txBody>
          <a:bodyPr/>
          <a:lstStyle/>
          <a:p>
            <a:pPr algn="ctr"/>
            <a:r>
              <a:rPr lang="en-US"/>
              <a:t>SAP User Check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A6AA6B2-8AA9-F2D4-5DB6-ABD638CDF5D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374792" y="4980545"/>
            <a:ext cx="3476891" cy="184666"/>
          </a:xfrm>
        </p:spPr>
        <p:txBody>
          <a:bodyPr/>
          <a:lstStyle/>
          <a:p>
            <a:pPr algn="ctr"/>
            <a:r>
              <a:rPr lang="en-US"/>
              <a:t>SAP Job Status Check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5B6F677-2FF2-914B-8239-009D90AC9A9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133626" y="4977354"/>
            <a:ext cx="3485371" cy="187857"/>
          </a:xfrm>
        </p:spPr>
        <p:txBody>
          <a:bodyPr/>
          <a:lstStyle/>
          <a:p>
            <a:pPr algn="ctr"/>
            <a:r>
              <a:rPr lang="en-US"/>
              <a:t>Communicate a planned maintenance</a:t>
            </a:r>
          </a:p>
        </p:txBody>
      </p:sp>
      <p:pic>
        <p:nvPicPr>
          <p:cNvPr id="15" name="SAP User Check">
            <a:hlinkClick r:id="" action="ppaction://media"/>
            <a:extLst>
              <a:ext uri="{FF2B5EF4-FFF2-40B4-BE49-F238E27FC236}">
                <a16:creationId xmlns:a16="http://schemas.microsoft.com/office/drawing/2014/main" id="{0D8A004C-B4C2-AADB-6A8E-F98EE331EEA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84201" y="2005376"/>
            <a:ext cx="3486092" cy="2428236"/>
          </a:xfrm>
          <a:prstGeom prst="rect">
            <a:avLst/>
          </a:prstGeom>
        </p:spPr>
      </p:pic>
      <p:pic>
        <p:nvPicPr>
          <p:cNvPr id="16" name="SAP Job Check">
            <a:hlinkClick r:id="" action="ppaction://media"/>
            <a:extLst>
              <a:ext uri="{FF2B5EF4-FFF2-40B4-BE49-F238E27FC236}">
                <a16:creationId xmlns:a16="http://schemas.microsoft.com/office/drawing/2014/main" id="{2BEDEDE9-F49B-1C2D-7C40-AADEB97988C0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329806" y="2005376"/>
            <a:ext cx="3531660" cy="2459976"/>
          </a:xfrm>
          <a:prstGeom prst="rect">
            <a:avLst/>
          </a:prstGeom>
        </p:spPr>
      </p:pic>
      <p:pic>
        <p:nvPicPr>
          <p:cNvPr id="17" name="Communicate a Maintenance">
            <a:hlinkClick r:id="" action="ppaction://media"/>
            <a:extLst>
              <a:ext uri="{FF2B5EF4-FFF2-40B4-BE49-F238E27FC236}">
                <a16:creationId xmlns:a16="http://schemas.microsoft.com/office/drawing/2014/main" id="{9DB6DBCF-A262-885C-9DB1-547BA3A4AAC2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120979" y="2005376"/>
            <a:ext cx="3486093" cy="2459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29362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video fullScrn="1">
              <p:cMediaNode vol="80000">
                <p:cTn id="7" fill="remove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video fullScrn="1">
              <p:cMediaNode vol="80000">
                <p:cTn id="13" fill="remove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video fullScrn="1">
              <p:cMediaNode vol="80000">
                <p:cTn id="19" fill="remove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AD35A-E437-7474-5A91-84116F862F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615553"/>
          </a:xfrm>
        </p:spPr>
        <p:txBody>
          <a:bodyPr/>
          <a:lstStyle/>
          <a:p>
            <a:r>
              <a:rPr lang="en-US"/>
              <a:t>Ask anything about SAP data </a:t>
            </a:r>
            <a:br>
              <a:rPr lang="en-US"/>
            </a:br>
            <a:r>
              <a:rPr lang="en-US"/>
              <a:t>or any DB</a:t>
            </a:r>
            <a:endParaRPr lang="en-GB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AAB49BC-9483-2A0B-5721-ADA0BA9B8477}"/>
              </a:ext>
            </a:extLst>
          </p:cNvPr>
          <p:cNvGrpSpPr/>
          <p:nvPr/>
        </p:nvGrpSpPr>
        <p:grpSpPr>
          <a:xfrm>
            <a:off x="6905043" y="2279804"/>
            <a:ext cx="1210268" cy="1160621"/>
            <a:chOff x="6237339" y="3080071"/>
            <a:chExt cx="1210268" cy="1160621"/>
          </a:xfrm>
        </p:grpSpPr>
        <p:pic>
          <p:nvPicPr>
            <p:cNvPr id="26" name="Picture 25" descr="Logo, icon&#10;&#10;Description automatically generated">
              <a:extLst>
                <a:ext uri="{FF2B5EF4-FFF2-40B4-BE49-F238E27FC236}">
                  <a16:creationId xmlns:a16="http://schemas.microsoft.com/office/drawing/2014/main" id="{4C1055CA-291F-34B7-8054-595272D69C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85273" y="3080071"/>
              <a:ext cx="914401" cy="914401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169A8654-3A62-B4DA-B065-C07F7891EB51}"/>
                </a:ext>
              </a:extLst>
            </p:cNvPr>
            <p:cNvSpPr txBox="1"/>
            <p:nvPr/>
          </p:nvSpPr>
          <p:spPr>
            <a:xfrm>
              <a:off x="6237339" y="3994471"/>
              <a:ext cx="1210268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GB" sz="1600"/>
                <a:t>Function App</a:t>
              </a:r>
            </a:p>
          </p:txBody>
        </p:sp>
      </p:grpSp>
      <p:grpSp>
        <p:nvGrpSpPr>
          <p:cNvPr id="1033" name="Group 1032">
            <a:extLst>
              <a:ext uri="{FF2B5EF4-FFF2-40B4-BE49-F238E27FC236}">
                <a16:creationId xmlns:a16="http://schemas.microsoft.com/office/drawing/2014/main" id="{2CA9C3B8-FB29-5F2B-5D47-068A44E31786}"/>
              </a:ext>
            </a:extLst>
          </p:cNvPr>
          <p:cNvGrpSpPr/>
          <p:nvPr/>
        </p:nvGrpSpPr>
        <p:grpSpPr>
          <a:xfrm>
            <a:off x="183261" y="2366855"/>
            <a:ext cx="1807033" cy="3783287"/>
            <a:chOff x="689145" y="2757380"/>
            <a:chExt cx="1807033" cy="3783287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C8444877-5AA0-9F3B-30EC-B64C50D22480}"/>
                </a:ext>
              </a:extLst>
            </p:cNvPr>
            <p:cNvGrpSpPr/>
            <p:nvPr/>
          </p:nvGrpSpPr>
          <p:grpSpPr>
            <a:xfrm>
              <a:off x="689145" y="5074887"/>
              <a:ext cx="1807033" cy="1465780"/>
              <a:chOff x="689145" y="5026875"/>
              <a:chExt cx="1807033" cy="1465780"/>
            </a:xfrm>
          </p:grpSpPr>
          <p:pic>
            <p:nvPicPr>
              <p:cNvPr id="7" name="Graphic 6">
                <a:extLst>
                  <a:ext uri="{FF2B5EF4-FFF2-40B4-BE49-F238E27FC236}">
                    <a16:creationId xmlns:a16="http://schemas.microsoft.com/office/drawing/2014/main" id="{3D1C3AFF-1223-BFE8-0C6F-9BA47A88BD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137902" y="5026875"/>
                <a:ext cx="914400" cy="914400"/>
              </a:xfrm>
              <a:prstGeom prst="rect">
                <a:avLst/>
              </a:prstGeom>
            </p:spPr>
          </p:pic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F0536530-9435-1A54-F8FE-28834EB8CBE8}"/>
                  </a:ext>
                </a:extLst>
              </p:cNvPr>
              <p:cNvSpPr txBox="1"/>
              <p:nvPr/>
            </p:nvSpPr>
            <p:spPr>
              <a:xfrm>
                <a:off x="689145" y="6000212"/>
                <a:ext cx="180703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GB" sz="1600"/>
                  <a:t>Power Virtual Agent</a:t>
                </a:r>
              </a:p>
              <a:p>
                <a:pPr algn="ctr"/>
                <a:r>
                  <a:rPr lang="en-GB" sz="1600"/>
                  <a:t>Chat Bot</a:t>
                </a:r>
              </a:p>
            </p:txBody>
          </p:sp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3E99B33A-A76B-8F31-9C78-3E355EEDB6CE}"/>
                </a:ext>
              </a:extLst>
            </p:cNvPr>
            <p:cNvGrpSpPr/>
            <p:nvPr/>
          </p:nvGrpSpPr>
          <p:grpSpPr>
            <a:xfrm>
              <a:off x="1135461" y="2757380"/>
              <a:ext cx="914400" cy="1155245"/>
              <a:chOff x="1225937" y="3206738"/>
              <a:chExt cx="914400" cy="1155245"/>
            </a:xfrm>
          </p:grpSpPr>
          <p:pic>
            <p:nvPicPr>
              <p:cNvPr id="4" name="Picture 3" descr="A picture containing symbol, graphics, screenshot, font&#10;&#10;Description automatically generated">
                <a:extLst>
                  <a:ext uri="{FF2B5EF4-FFF2-40B4-BE49-F238E27FC236}">
                    <a16:creationId xmlns:a16="http://schemas.microsoft.com/office/drawing/2014/main" id="{20DA1039-A4F2-6EE7-4D73-7D3CA4A62AB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837473B0-CC2E-450A-ABE3-18F120FF3D39}">
                    <a1611:picAttrSrcUrl xmlns:a1611="http://schemas.microsoft.com/office/drawing/2016/11/main" r:id="rId7"/>
                  </a:ext>
                </a:extLst>
              </a:blip>
              <a:stretch>
                <a:fillRect/>
              </a:stretch>
            </p:blipFill>
            <p:spPr>
              <a:xfrm>
                <a:off x="1225937" y="3206738"/>
                <a:ext cx="914400" cy="850392"/>
              </a:xfrm>
              <a:prstGeom prst="rect">
                <a:avLst/>
              </a:prstGeom>
            </p:spPr>
          </p:pic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18A51B4F-7630-2227-6A6E-E6974F97D8A8}"/>
                  </a:ext>
                </a:extLst>
              </p:cNvPr>
              <p:cNvSpPr txBox="1"/>
              <p:nvPr/>
            </p:nvSpPr>
            <p:spPr>
              <a:xfrm>
                <a:off x="1309511" y="4115762"/>
                <a:ext cx="808928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GB" sz="1600"/>
                  <a:t>Teams</a:t>
                </a:r>
              </a:p>
            </p:txBody>
          </p:sp>
        </p:grp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D0592BC2-477B-0CB6-09E8-8B01713E6EE4}"/>
                </a:ext>
              </a:extLst>
            </p:cNvPr>
            <p:cNvSpPr txBox="1"/>
            <p:nvPr/>
          </p:nvSpPr>
          <p:spPr>
            <a:xfrm>
              <a:off x="1407917" y="4366815"/>
              <a:ext cx="110608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GB" sz="1600"/>
                <a:t>1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9A664ADB-DDE0-E6DE-5204-C3D29064FA45}"/>
              </a:ext>
            </a:extLst>
          </p:cNvPr>
          <p:cNvGrpSpPr/>
          <p:nvPr/>
        </p:nvGrpSpPr>
        <p:grpSpPr>
          <a:xfrm>
            <a:off x="2551640" y="3475787"/>
            <a:ext cx="1559081" cy="1380573"/>
            <a:chOff x="3014480" y="3108138"/>
            <a:chExt cx="1559081" cy="1380573"/>
          </a:xfrm>
        </p:grpSpPr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9F9B8C20-656C-6938-70E9-4D1DE74B37E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336820" y="3108138"/>
              <a:ext cx="914400" cy="914400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1AD2386-71F6-9746-BC75-799CB68F8A48}"/>
                </a:ext>
              </a:extLst>
            </p:cNvPr>
            <p:cNvSpPr txBox="1"/>
            <p:nvPr/>
          </p:nvSpPr>
          <p:spPr>
            <a:xfrm>
              <a:off x="3014480" y="3996268"/>
              <a:ext cx="1559081" cy="49244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GB" sz="1600"/>
                <a:t>Power Automate </a:t>
              </a:r>
            </a:p>
            <a:p>
              <a:pPr algn="ctr"/>
              <a:r>
                <a:rPr lang="en-GB" sz="1600"/>
                <a:t>Flow</a:t>
              </a:r>
            </a:p>
          </p:txBody>
        </p:sp>
      </p:grpSp>
      <p:sp>
        <p:nvSpPr>
          <p:cNvPr id="1025" name="TextBox 1024">
            <a:extLst>
              <a:ext uri="{FF2B5EF4-FFF2-40B4-BE49-F238E27FC236}">
                <a16:creationId xmlns:a16="http://schemas.microsoft.com/office/drawing/2014/main" id="{60A9BE23-4532-B541-7E20-76C3BD1E660A}"/>
              </a:ext>
            </a:extLst>
          </p:cNvPr>
          <p:cNvSpPr txBox="1"/>
          <p:nvPr/>
        </p:nvSpPr>
        <p:spPr>
          <a:xfrm>
            <a:off x="4127991" y="2999371"/>
            <a:ext cx="110608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GB" sz="1600"/>
              <a:t>5</a:t>
            </a:r>
          </a:p>
        </p:txBody>
      </p:sp>
      <p:sp>
        <p:nvSpPr>
          <p:cNvPr id="1038" name="TextBox 1037">
            <a:extLst>
              <a:ext uri="{FF2B5EF4-FFF2-40B4-BE49-F238E27FC236}">
                <a16:creationId xmlns:a16="http://schemas.microsoft.com/office/drawing/2014/main" id="{2BF837E4-B9F8-BA1B-C208-F47CEA604361}"/>
              </a:ext>
            </a:extLst>
          </p:cNvPr>
          <p:cNvSpPr txBox="1"/>
          <p:nvPr/>
        </p:nvSpPr>
        <p:spPr>
          <a:xfrm>
            <a:off x="8611427" y="696147"/>
            <a:ext cx="3478699" cy="5516474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/>
          </a:bodyPr>
          <a:lstStyle/>
          <a:p>
            <a:pPr marL="342900" indent="-342900">
              <a:buAutoNum type="arabicPeriod"/>
            </a:pPr>
            <a:r>
              <a:rPr lang="en-GB" sz="1600"/>
              <a:t>A user starts a conversation with the bot in Teams. </a:t>
            </a:r>
            <a:endParaRPr lang="en-US"/>
          </a:p>
          <a:p>
            <a:pPr marL="342900" indent="-342900" algn="l">
              <a:buAutoNum type="arabicPeriod"/>
            </a:pPr>
            <a:endParaRPr lang="en-GB" sz="1600"/>
          </a:p>
          <a:p>
            <a:pPr marL="342900" indent="-342900" algn="l">
              <a:buAutoNum type="arabicPeriod"/>
            </a:pPr>
            <a:r>
              <a:rPr lang="en-GB" sz="1600"/>
              <a:t>The PVA bot calls the flow</a:t>
            </a:r>
            <a:endParaRPr lang="en-GB" sz="1600">
              <a:cs typeface="Segoe UI"/>
            </a:endParaRPr>
          </a:p>
          <a:p>
            <a:pPr marL="342900" indent="-342900" algn="l">
              <a:buAutoNum type="arabicPeriod"/>
            </a:pPr>
            <a:endParaRPr lang="en-GB" sz="1600"/>
          </a:p>
          <a:p>
            <a:pPr marL="342900" indent="-342900">
              <a:buAutoNum type="arabicPeriod"/>
            </a:pPr>
            <a:r>
              <a:rPr lang="en-GB" sz="1600"/>
              <a:t>The flow runs a HTTP action that calls Open AI chat </a:t>
            </a:r>
            <a:endParaRPr lang="en-GB" sz="1600">
              <a:cs typeface="Segoe UI"/>
            </a:endParaRPr>
          </a:p>
          <a:p>
            <a:pPr marL="342900" indent="-342900" algn="l">
              <a:buAutoNum type="arabicPeriod"/>
            </a:pPr>
            <a:endParaRPr lang="en-GB" sz="1600"/>
          </a:p>
          <a:p>
            <a:pPr marL="342900" indent="-342900" algn="l">
              <a:buAutoNum type="arabicPeriod"/>
            </a:pPr>
            <a:r>
              <a:rPr lang="en-GB" sz="1600"/>
              <a:t>Open AI gets the question, with instructions including the DB schema and returns the SQL command along with explanations</a:t>
            </a:r>
            <a:endParaRPr lang="en-GB" sz="1600">
              <a:cs typeface="Segoe UI"/>
            </a:endParaRPr>
          </a:p>
          <a:p>
            <a:pPr marL="342900" indent="-342900" algn="l">
              <a:buAutoNum type="arabicPeriod"/>
            </a:pPr>
            <a:endParaRPr lang="en-GB" sz="1600"/>
          </a:p>
          <a:p>
            <a:pPr marL="342900" indent="-342900" algn="l">
              <a:buAutoNum type="arabicPeriod"/>
            </a:pPr>
            <a:r>
              <a:rPr lang="en-GB" sz="1600"/>
              <a:t>The Flow triggers via another HTTP connector a Function App with the SQL as parameter</a:t>
            </a:r>
            <a:endParaRPr lang="en-GB" sz="1600">
              <a:cs typeface="Segoe UI"/>
            </a:endParaRPr>
          </a:p>
          <a:p>
            <a:pPr marL="342900" indent="-342900" algn="l">
              <a:buAutoNum type="arabicPeriod"/>
            </a:pPr>
            <a:endParaRPr lang="en-GB" sz="1600"/>
          </a:p>
          <a:p>
            <a:pPr marL="342900" indent="-342900" algn="l">
              <a:buAutoNum type="arabicPeriod"/>
            </a:pPr>
            <a:r>
              <a:rPr lang="en-GB" sz="1600"/>
              <a:t>The Function App runs the SQL directly on the HANA DB and the results is pushed to Teams as adaptive card</a:t>
            </a:r>
            <a:endParaRPr lang="en-GB" sz="1600">
              <a:cs typeface="Segoe UI"/>
            </a:endParaRPr>
          </a:p>
        </p:txBody>
      </p:sp>
      <p:sp>
        <p:nvSpPr>
          <p:cNvPr id="1039" name="Arrow: Up-Down 1038">
            <a:extLst>
              <a:ext uri="{FF2B5EF4-FFF2-40B4-BE49-F238E27FC236}">
                <a16:creationId xmlns:a16="http://schemas.microsoft.com/office/drawing/2014/main" id="{3CA01F87-982D-C448-FFBA-CF579B2ACD94}"/>
              </a:ext>
            </a:extLst>
          </p:cNvPr>
          <p:cNvSpPr/>
          <p:nvPr/>
        </p:nvSpPr>
        <p:spPr bwMode="auto">
          <a:xfrm>
            <a:off x="1031473" y="3689498"/>
            <a:ext cx="137098" cy="872329"/>
          </a:xfrm>
          <a:prstGeom prst="upDown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GB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C1FD6C1-13E0-02B0-9FFD-281840B37698}"/>
              </a:ext>
            </a:extLst>
          </p:cNvPr>
          <p:cNvGrpSpPr/>
          <p:nvPr/>
        </p:nvGrpSpPr>
        <p:grpSpPr>
          <a:xfrm>
            <a:off x="6550955" y="4222511"/>
            <a:ext cx="1918445" cy="1918445"/>
            <a:chOff x="4531602" y="2223353"/>
            <a:chExt cx="1918445" cy="1918445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1C6FF809-E316-D17D-7970-D7365D8CD92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4531602" y="2223353"/>
              <a:ext cx="1918445" cy="1918445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1E914E6-1C1F-E710-FA09-63FDBB779039}"/>
                </a:ext>
              </a:extLst>
            </p:cNvPr>
            <p:cNvSpPr txBox="1"/>
            <p:nvPr/>
          </p:nvSpPr>
          <p:spPr>
            <a:xfrm>
              <a:off x="4847310" y="3675012"/>
              <a:ext cx="1316579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GB" sz="1600"/>
                <a:t>Azure Open AI</a:t>
              </a:r>
            </a:p>
          </p:txBody>
        </p:sp>
      </p:grpSp>
      <p:pic>
        <p:nvPicPr>
          <p:cNvPr id="9" name="Picture 8" descr="A blue and black logo&#10;&#10;Description automatically generated with low confidence">
            <a:extLst>
              <a:ext uri="{FF2B5EF4-FFF2-40B4-BE49-F238E27FC236}">
                <a16:creationId xmlns:a16="http://schemas.microsoft.com/office/drawing/2014/main" id="{A76B586B-2CF9-B837-2EC4-B19B8F59484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7003236" y="696147"/>
            <a:ext cx="1292275" cy="640080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E1CC89F5-592B-BC28-BAD5-64A50B5BEF3A}"/>
              </a:ext>
            </a:extLst>
          </p:cNvPr>
          <p:cNvGrpSpPr/>
          <p:nvPr/>
        </p:nvGrpSpPr>
        <p:grpSpPr>
          <a:xfrm>
            <a:off x="6098402" y="4977254"/>
            <a:ext cx="727977" cy="391143"/>
            <a:chOff x="6019353" y="4005852"/>
            <a:chExt cx="727977" cy="391143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89E7E5F-11D8-BD4D-DCFA-9B69F87643AB}"/>
                </a:ext>
              </a:extLst>
            </p:cNvPr>
            <p:cNvSpPr txBox="1"/>
            <p:nvPr/>
          </p:nvSpPr>
          <p:spPr>
            <a:xfrm>
              <a:off x="6328037" y="4005852"/>
              <a:ext cx="110608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GB" sz="1600"/>
                <a:t>4</a:t>
              </a:r>
            </a:p>
          </p:txBody>
        </p:sp>
        <p:sp>
          <p:nvSpPr>
            <p:cNvPr id="10" name="Arrow: Left-Right 9">
              <a:extLst>
                <a:ext uri="{FF2B5EF4-FFF2-40B4-BE49-F238E27FC236}">
                  <a16:creationId xmlns:a16="http://schemas.microsoft.com/office/drawing/2014/main" id="{6C59D9CC-3AA4-E3F6-3F7D-B2634F54209B}"/>
                </a:ext>
              </a:extLst>
            </p:cNvPr>
            <p:cNvSpPr/>
            <p:nvPr/>
          </p:nvSpPr>
          <p:spPr bwMode="auto">
            <a:xfrm>
              <a:off x="6019353" y="4249866"/>
              <a:ext cx="727977" cy="147129"/>
            </a:xfrm>
            <a:prstGeom prst="leftRightArrow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GB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A22CF93-7363-12B9-959A-16E88C9B7676}"/>
              </a:ext>
            </a:extLst>
          </p:cNvPr>
          <p:cNvGrpSpPr/>
          <p:nvPr/>
        </p:nvGrpSpPr>
        <p:grpSpPr>
          <a:xfrm>
            <a:off x="1807742" y="4730390"/>
            <a:ext cx="727977" cy="405511"/>
            <a:chOff x="1712492" y="5120915"/>
            <a:chExt cx="727977" cy="405511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23016DA-D9A2-85FE-BAC8-31F71123B1AA}"/>
                </a:ext>
              </a:extLst>
            </p:cNvPr>
            <p:cNvSpPr txBox="1"/>
            <p:nvPr/>
          </p:nvSpPr>
          <p:spPr>
            <a:xfrm>
              <a:off x="1928692" y="5120915"/>
              <a:ext cx="110608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GB" sz="1600"/>
                <a:t>2</a:t>
              </a:r>
            </a:p>
          </p:txBody>
        </p:sp>
        <p:sp>
          <p:nvSpPr>
            <p:cNvPr id="22" name="Arrow: Left-Right 21">
              <a:extLst>
                <a:ext uri="{FF2B5EF4-FFF2-40B4-BE49-F238E27FC236}">
                  <a16:creationId xmlns:a16="http://schemas.microsoft.com/office/drawing/2014/main" id="{2716B6CA-988B-3E47-0476-607815621381}"/>
                </a:ext>
              </a:extLst>
            </p:cNvPr>
            <p:cNvSpPr/>
            <p:nvPr/>
          </p:nvSpPr>
          <p:spPr bwMode="auto">
            <a:xfrm rot="8100000">
              <a:off x="1712492" y="5379297"/>
              <a:ext cx="727977" cy="147129"/>
            </a:xfrm>
            <a:prstGeom prst="leftRightArrow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GB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46B16CD-459F-4899-B948-64A3CE7823BB}"/>
              </a:ext>
            </a:extLst>
          </p:cNvPr>
          <p:cNvGrpSpPr/>
          <p:nvPr/>
        </p:nvGrpSpPr>
        <p:grpSpPr>
          <a:xfrm>
            <a:off x="4268573" y="4721710"/>
            <a:ext cx="290049" cy="665016"/>
            <a:chOff x="4154273" y="5112235"/>
            <a:chExt cx="290049" cy="665016"/>
          </a:xfrm>
        </p:grpSpPr>
        <p:sp>
          <p:nvSpPr>
            <p:cNvPr id="1024" name="TextBox 1023">
              <a:extLst>
                <a:ext uri="{FF2B5EF4-FFF2-40B4-BE49-F238E27FC236}">
                  <a16:creationId xmlns:a16="http://schemas.microsoft.com/office/drawing/2014/main" id="{7D2681AC-E6FC-4F02-7425-4C41B611E320}"/>
                </a:ext>
              </a:extLst>
            </p:cNvPr>
            <p:cNvSpPr txBox="1"/>
            <p:nvPr/>
          </p:nvSpPr>
          <p:spPr>
            <a:xfrm>
              <a:off x="4333714" y="5143464"/>
              <a:ext cx="110608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GB" sz="1600"/>
                <a:t>3</a:t>
              </a:r>
            </a:p>
          </p:txBody>
        </p:sp>
        <p:sp>
          <p:nvSpPr>
            <p:cNvPr id="27" name="Arrow: Left-Right 26">
              <a:extLst>
                <a:ext uri="{FF2B5EF4-FFF2-40B4-BE49-F238E27FC236}">
                  <a16:creationId xmlns:a16="http://schemas.microsoft.com/office/drawing/2014/main" id="{AE01FA79-9685-43B2-4854-F6D3FCCFB0F5}"/>
                </a:ext>
              </a:extLst>
            </p:cNvPr>
            <p:cNvSpPr/>
            <p:nvPr/>
          </p:nvSpPr>
          <p:spPr bwMode="auto">
            <a:xfrm rot="13784265">
              <a:off x="3895330" y="5371178"/>
              <a:ext cx="665016" cy="147129"/>
            </a:xfrm>
            <a:prstGeom prst="leftRightArrow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GB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33" name="Arrow: Left-Right 32">
            <a:extLst>
              <a:ext uri="{FF2B5EF4-FFF2-40B4-BE49-F238E27FC236}">
                <a16:creationId xmlns:a16="http://schemas.microsoft.com/office/drawing/2014/main" id="{3B1FC372-BEB1-5CEA-85CC-A923C69BF1C9}"/>
              </a:ext>
            </a:extLst>
          </p:cNvPr>
          <p:cNvSpPr/>
          <p:nvPr/>
        </p:nvSpPr>
        <p:spPr bwMode="auto">
          <a:xfrm rot="5400000">
            <a:off x="7211820" y="1745972"/>
            <a:ext cx="727977" cy="147129"/>
          </a:xfrm>
          <a:prstGeom prst="left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GB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76129F1F-E515-3E59-5986-E3CA034AEB95}"/>
              </a:ext>
            </a:extLst>
          </p:cNvPr>
          <p:cNvGrpSpPr/>
          <p:nvPr/>
        </p:nvGrpSpPr>
        <p:grpSpPr>
          <a:xfrm>
            <a:off x="6078276" y="2444304"/>
            <a:ext cx="727977" cy="360549"/>
            <a:chOff x="6138296" y="2834829"/>
            <a:chExt cx="727977" cy="360549"/>
          </a:xfrm>
        </p:grpSpPr>
        <p:sp>
          <p:nvSpPr>
            <p:cNvPr id="1027" name="TextBox 1026">
              <a:extLst>
                <a:ext uri="{FF2B5EF4-FFF2-40B4-BE49-F238E27FC236}">
                  <a16:creationId xmlns:a16="http://schemas.microsoft.com/office/drawing/2014/main" id="{E882E6DA-855A-7B05-63DF-670B6C0B7211}"/>
                </a:ext>
              </a:extLst>
            </p:cNvPr>
            <p:cNvSpPr txBox="1"/>
            <p:nvPr/>
          </p:nvSpPr>
          <p:spPr>
            <a:xfrm>
              <a:off x="6443864" y="2834829"/>
              <a:ext cx="110608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GB" sz="1600"/>
                <a:t>6</a:t>
              </a:r>
            </a:p>
          </p:txBody>
        </p:sp>
        <p:sp>
          <p:nvSpPr>
            <p:cNvPr id="34" name="Arrow: Left-Right 33">
              <a:extLst>
                <a:ext uri="{FF2B5EF4-FFF2-40B4-BE49-F238E27FC236}">
                  <a16:creationId xmlns:a16="http://schemas.microsoft.com/office/drawing/2014/main" id="{E2708162-F01A-8500-9A90-55DA61642E37}"/>
                </a:ext>
              </a:extLst>
            </p:cNvPr>
            <p:cNvSpPr/>
            <p:nvPr/>
          </p:nvSpPr>
          <p:spPr bwMode="auto">
            <a:xfrm>
              <a:off x="6138296" y="3048249"/>
              <a:ext cx="727977" cy="147129"/>
            </a:xfrm>
            <a:prstGeom prst="leftRightArrow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GB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35" name="Arrow: Left-Right 34">
            <a:extLst>
              <a:ext uri="{FF2B5EF4-FFF2-40B4-BE49-F238E27FC236}">
                <a16:creationId xmlns:a16="http://schemas.microsoft.com/office/drawing/2014/main" id="{64B9FFDE-ED61-9A5C-32EF-9FB377F8FCE4}"/>
              </a:ext>
            </a:extLst>
          </p:cNvPr>
          <p:cNvSpPr/>
          <p:nvPr/>
        </p:nvSpPr>
        <p:spPr bwMode="auto">
          <a:xfrm rot="18879769">
            <a:off x="3927859" y="3180389"/>
            <a:ext cx="790823" cy="147129"/>
          </a:xfrm>
          <a:prstGeom prst="left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GB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DEDF6C68-CAFF-73F4-E96B-18F2B350D401}"/>
              </a:ext>
            </a:extLst>
          </p:cNvPr>
          <p:cNvGrpSpPr/>
          <p:nvPr/>
        </p:nvGrpSpPr>
        <p:grpSpPr>
          <a:xfrm>
            <a:off x="4917338" y="2371244"/>
            <a:ext cx="939360" cy="1328016"/>
            <a:chOff x="4822088" y="2761769"/>
            <a:chExt cx="939360" cy="1328016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891E1CF-DC5A-88D9-98B6-60104687702D}"/>
                </a:ext>
              </a:extLst>
            </p:cNvPr>
            <p:cNvSpPr txBox="1"/>
            <p:nvPr/>
          </p:nvSpPr>
          <p:spPr>
            <a:xfrm>
              <a:off x="4822088" y="3597342"/>
              <a:ext cx="939360" cy="49244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GB" sz="1600"/>
                <a:t>HTTP </a:t>
              </a:r>
            </a:p>
            <a:p>
              <a:pPr algn="ctr"/>
              <a:r>
                <a:rPr lang="en-GB" sz="1600"/>
                <a:t>Connector</a:t>
              </a:r>
            </a:p>
          </p:txBody>
        </p: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03B2161D-7691-184D-6EF6-C1BDFD8B719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4874208" y="2761769"/>
              <a:ext cx="822960" cy="822960"/>
            </a:xfrm>
            <a:prstGeom prst="rect">
              <a:avLst/>
            </a:prstGeom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BF922FDE-6B62-7C09-B1D7-58F08B859BC9}"/>
              </a:ext>
            </a:extLst>
          </p:cNvPr>
          <p:cNvGrpSpPr/>
          <p:nvPr/>
        </p:nvGrpSpPr>
        <p:grpSpPr>
          <a:xfrm>
            <a:off x="4920444" y="4884606"/>
            <a:ext cx="939360" cy="1328016"/>
            <a:chOff x="4822088" y="2761769"/>
            <a:chExt cx="939360" cy="1328016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D807EE46-879D-28AB-593D-625C60EE6623}"/>
                </a:ext>
              </a:extLst>
            </p:cNvPr>
            <p:cNvSpPr txBox="1"/>
            <p:nvPr/>
          </p:nvSpPr>
          <p:spPr>
            <a:xfrm>
              <a:off x="4822088" y="3597342"/>
              <a:ext cx="939360" cy="49244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GB" sz="1600"/>
                <a:t>HTTP </a:t>
              </a:r>
            </a:p>
            <a:p>
              <a:pPr algn="ctr"/>
              <a:r>
                <a:rPr lang="en-GB" sz="1600"/>
                <a:t>Connector</a:t>
              </a:r>
            </a:p>
          </p:txBody>
        </p:sp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2BDB5EC4-8C90-8222-B584-D336D54F843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4874208" y="2761769"/>
              <a:ext cx="822960" cy="822960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AC6560BF-9D79-4154-5ADB-3C602AE80AFF}"/>
              </a:ext>
            </a:extLst>
          </p:cNvPr>
          <p:cNvSpPr txBox="1"/>
          <p:nvPr/>
        </p:nvSpPr>
        <p:spPr>
          <a:xfrm>
            <a:off x="0" y="6404472"/>
            <a:ext cx="12192000" cy="3639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>
                <a:hlinkClick r:id="rId15"/>
              </a:rPr>
              <a:t>https://github.com/mimergel/chat_with_your_sap_data</a:t>
            </a:r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25347376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06364-C94B-080A-2607-C88D931E0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Demo</a:t>
            </a:r>
          </a:p>
        </p:txBody>
      </p:sp>
      <p:pic>
        <p:nvPicPr>
          <p:cNvPr id="4" name="Ask anything about SAP Data">
            <a:hlinkClick r:id="" action="ppaction://media"/>
            <a:extLst>
              <a:ext uri="{FF2B5EF4-FFF2-40B4-BE49-F238E27FC236}">
                <a16:creationId xmlns:a16="http://schemas.microsoft.com/office/drawing/2014/main" id="{336F107E-C810-FC48-6A1F-FBE1EA837DB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88262" y="1203431"/>
            <a:ext cx="6148968" cy="42830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2872E0E-4E42-45D6-D4DD-F3D1C4B049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9540" y="1203431"/>
            <a:ext cx="4902897" cy="4279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21808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 fullScrn="1">
              <p:cMediaNode vol="80000">
                <p:cTn id="7" fill="remove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LIGHT MODE">
  <a:themeElements>
    <a:clrScheme name="BAR Light">
      <a:dk1>
        <a:srgbClr val="000000"/>
      </a:dk1>
      <a:lt1>
        <a:srgbClr val="FFFFFF"/>
      </a:lt1>
      <a:dk2>
        <a:srgbClr val="091F2E"/>
      </a:dk2>
      <a:lt2>
        <a:srgbClr val="FFF8F3"/>
      </a:lt2>
      <a:accent1>
        <a:srgbClr val="702573"/>
      </a:accent1>
      <a:accent2>
        <a:srgbClr val="BF3AC4"/>
      </a:accent2>
      <a:accent3>
        <a:srgbClr val="FE5B38"/>
      </a:accent3>
      <a:accent4>
        <a:srgbClr val="D59DD7"/>
      </a:accent4>
      <a:accent5>
        <a:srgbClr val="FEE298"/>
      </a:accent5>
      <a:accent6>
        <a:srgbClr val="D7D2CA"/>
      </a:accent6>
      <a:hlink>
        <a:srgbClr val="0077D3"/>
      </a:hlink>
      <a:folHlink>
        <a:srgbClr val="0077D3"/>
      </a:folHlink>
    </a:clrScheme>
    <a:fontScheme name="Custom 3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1600" dirty="0" smtClean="0"/>
        </a:defPPr>
      </a:lstStyle>
    </a:txDef>
  </a:objectDefaults>
  <a:extraClrSchemeLst/>
  <a:custClrLst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Light Brown">
      <a:srgbClr val="E1D3C7"/>
    </a:custClr>
    <a:custClr name="Brown">
      <a:srgbClr val="BF9474"/>
    </a:custClr>
    <a:custClr name="Dark Brown">
      <a:srgbClr val="5C4738"/>
    </a:custClr>
    <a:custClr name="Light Yellow">
      <a:srgbClr val="FFE399"/>
    </a:custClr>
    <a:custClr name="Yellow">
      <a:srgbClr val="FFB900"/>
    </a:custClr>
    <a:custClr name="Dark Yellow">
      <a:srgbClr val="7F5A1A"/>
    </a:custClr>
    <a:custClr name="Light Orange">
      <a:srgbClr val="FFA38B"/>
    </a:custClr>
    <a:custClr name="Orange">
      <a:srgbClr val="FF5C39"/>
    </a:custClr>
    <a:custClr name="Dark Orange">
      <a:srgbClr val="73391D"/>
    </a:custClr>
    <a:custClr name="Light Red">
      <a:srgbClr val="FFB3BB"/>
    </a:custClr>
    <a:custClr name="Red">
      <a:srgbClr val="F4364C"/>
    </a:custClr>
    <a:custClr name="Dark Red">
      <a:srgbClr val="73262F"/>
    </a:custClr>
    <a:custClr name="Light Magenta">
      <a:srgbClr val="D59ED7"/>
    </a:custClr>
    <a:custClr name="Magenta">
      <a:srgbClr val="C03BC4"/>
    </a:custClr>
    <a:custClr name="Dark Magenta">
      <a:srgbClr val="702573"/>
    </a:custClr>
    <a:custClr name="Light Purple">
      <a:srgbClr val="C5B4E3"/>
    </a:custClr>
    <a:custClr name="Purple">
      <a:srgbClr val="8661C5"/>
    </a:custClr>
    <a:custClr name="Dark Purple">
      <a:srgbClr val="463668"/>
    </a:custClr>
    <a:custClr name="Light Blue">
      <a:srgbClr val="8DC8E8"/>
    </a:custClr>
    <a:custClr name="Blue">
      <a:srgbClr val="0078D4"/>
    </a:custClr>
    <a:custClr name="Dark Blue">
      <a:srgbClr val="2A446F"/>
    </a:custClr>
    <a:custClr name="Light Teal">
      <a:srgbClr val="B9DCD2"/>
    </a:custClr>
    <a:custClr name="Teal">
      <a:srgbClr val="49C5B1"/>
    </a:custClr>
    <a:custClr name="Dark Teal">
      <a:srgbClr val="225B62"/>
    </a:custClr>
    <a:custClr name="Light Green">
      <a:srgbClr val="D4EC8E"/>
    </a:custClr>
    <a:custClr name="Green">
      <a:srgbClr val="8DE971"/>
    </a:custClr>
    <a:custClr name="Dark Green">
      <a:srgbClr val="07641D"/>
    </a:custClr>
    <a:custClr name="Blue Black">
      <a:srgbClr val="091F2C"/>
    </a:custClr>
    <a:custClr name="Pure Black">
      <a:srgbClr val="000000"/>
    </a:custClr>
    <a:custClr name="Brown Black">
      <a:srgbClr val="291817"/>
    </a:custClr>
  </a:custClrLst>
  <a:extLst>
    <a:ext uri="{05A4C25C-085E-4340-85A3-A5531E510DB2}">
      <thm15:themeFamily xmlns:thm15="http://schemas.microsoft.com/office/thememl/2012/main" name="Microsoft_Brand_Template_May2023  -  Read-Only" id="{354821AE-6191-4F47-84CC-51318889153F}" vid="{EBB4C349-3EE2-41B8-A048-F0998BF1AC84}"/>
    </a:ext>
  </a:extLst>
</a:theme>
</file>

<file path=ppt/theme/theme2.xml><?xml version="1.0" encoding="utf-8"?>
<a:theme xmlns:a="http://schemas.openxmlformats.org/drawingml/2006/main" name="DARK MODE">
  <a:themeElements>
    <a:clrScheme name="BAR Dark">
      <a:dk1>
        <a:srgbClr val="000000"/>
      </a:dk1>
      <a:lt1>
        <a:srgbClr val="FFFFFF"/>
      </a:lt1>
      <a:dk2>
        <a:srgbClr val="091F2E"/>
      </a:dk2>
      <a:lt2>
        <a:srgbClr val="FFF8F3"/>
      </a:lt2>
      <a:accent1>
        <a:srgbClr val="C3B1E1"/>
      </a:accent1>
      <a:accent2>
        <a:srgbClr val="B9DBD0"/>
      </a:accent2>
      <a:accent3>
        <a:srgbClr val="8CC7E7"/>
      </a:accent3>
      <a:accent4>
        <a:srgbClr val="8660C4"/>
      </a:accent4>
      <a:accent5>
        <a:srgbClr val="48C4B1"/>
      </a:accent5>
      <a:accent6>
        <a:srgbClr val="0077D3"/>
      </a:accent6>
      <a:hlink>
        <a:srgbClr val="8CC7E7"/>
      </a:hlink>
      <a:folHlink>
        <a:srgbClr val="8CC7E7"/>
      </a:folHlink>
    </a:clrScheme>
    <a:fontScheme name="Custom 4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1600" dirty="0" smtClean="0"/>
        </a:defPPr>
      </a:lstStyle>
    </a:txDef>
  </a:objectDefaults>
  <a:extraClrSchemeLst/>
  <a:custClrLst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Light Brown">
      <a:srgbClr val="E1D3C7"/>
    </a:custClr>
    <a:custClr name="Brown">
      <a:srgbClr val="BF9474"/>
    </a:custClr>
    <a:custClr name="Dark Brown">
      <a:srgbClr val="5C4738"/>
    </a:custClr>
    <a:custClr name="Light Yellow">
      <a:srgbClr val="FFE399"/>
    </a:custClr>
    <a:custClr name="Yellow">
      <a:srgbClr val="FFB900"/>
    </a:custClr>
    <a:custClr name="Dark Yellow">
      <a:srgbClr val="7F5A1A"/>
    </a:custClr>
    <a:custClr name="Light Orange">
      <a:srgbClr val="FFA38B"/>
    </a:custClr>
    <a:custClr name="Orange">
      <a:srgbClr val="FF5C39"/>
    </a:custClr>
    <a:custClr name="Dark Orange">
      <a:srgbClr val="73391D"/>
    </a:custClr>
    <a:custClr name="Light Red">
      <a:srgbClr val="FFB3BB"/>
    </a:custClr>
    <a:custClr name="Red">
      <a:srgbClr val="F4364C"/>
    </a:custClr>
    <a:custClr name="Dark Red">
      <a:srgbClr val="73262F"/>
    </a:custClr>
    <a:custClr name="Light Magenta">
      <a:srgbClr val="D59ED7"/>
    </a:custClr>
    <a:custClr name="Magenta">
      <a:srgbClr val="C03BC4"/>
    </a:custClr>
    <a:custClr name="Dark Magenta">
      <a:srgbClr val="702573"/>
    </a:custClr>
    <a:custClr name="Light Purple">
      <a:srgbClr val="C5B4E3"/>
    </a:custClr>
    <a:custClr name="Purple">
      <a:srgbClr val="8661C5"/>
    </a:custClr>
    <a:custClr name="Dark Purple">
      <a:srgbClr val="463668"/>
    </a:custClr>
    <a:custClr name="Light Blue">
      <a:srgbClr val="8DC8E8"/>
    </a:custClr>
    <a:custClr name="Blue">
      <a:srgbClr val="0078D4"/>
    </a:custClr>
    <a:custClr name="Dark Blue">
      <a:srgbClr val="2A446F"/>
    </a:custClr>
    <a:custClr name="Light Teal">
      <a:srgbClr val="B9DCD2"/>
    </a:custClr>
    <a:custClr name="Teal">
      <a:srgbClr val="49C5B1"/>
    </a:custClr>
    <a:custClr name="Dark Teal">
      <a:srgbClr val="225B62"/>
    </a:custClr>
    <a:custClr name="Light Green">
      <a:srgbClr val="D4EC8E"/>
    </a:custClr>
    <a:custClr name="Green">
      <a:srgbClr val="8DE971"/>
    </a:custClr>
    <a:custClr name="Dark Green">
      <a:srgbClr val="07641D"/>
    </a:custClr>
    <a:custClr name="Blue Black">
      <a:srgbClr val="091F2C"/>
    </a:custClr>
    <a:custClr name="Pure Black">
      <a:srgbClr val="000000"/>
    </a:custClr>
    <a:custClr name="Brown Black">
      <a:srgbClr val="291817"/>
    </a:custClr>
  </a:custClrLst>
  <a:extLst>
    <a:ext uri="{05A4C25C-085E-4340-85A3-A5531E510DB2}">
      <thm15:themeFamily xmlns:thm15="http://schemas.microsoft.com/office/thememl/2012/main" name="Microsoft_Brand_Template_May2023  -  Read-Only" id="{354821AE-6191-4F47-84CC-51318889153F}" vid="{715F673F-5B19-486C-BA57-854FA516ACA1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8AEE3040635924D8BC57D82D7516C9F" ma:contentTypeVersion="9" ma:contentTypeDescription="Create a new document." ma:contentTypeScope="" ma:versionID="f1a1f12607d861fa9d6ee9302d1821da">
  <xsd:schema xmlns:xsd="http://www.w3.org/2001/XMLSchema" xmlns:xs="http://www.w3.org/2001/XMLSchema" xmlns:p="http://schemas.microsoft.com/office/2006/metadata/properties" xmlns:ns2="a3173ae4-58aa-480c-80ff-9f056e7be7f8" targetNamespace="http://schemas.microsoft.com/office/2006/metadata/properties" ma:root="true" ma:fieldsID="b9f4deb73de1a112119fafe99d92252b" ns2:_="">
    <xsd:import namespace="a3173ae4-58aa-480c-80ff-9f056e7be7f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3173ae4-58aa-480c-80ff-9f056e7be7f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SearchProperties" ma:index="15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990F116-B58F-4255-B05B-DA3808E0E5C6}">
  <ds:schemaRefs>
    <ds:schemaRef ds:uri="630a2e83-186a-4a0f-ab27-bee8a8096abc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18C46C7-1011-4086-90D2-3CA1A8FB66CC}">
  <ds:schemaRefs>
    <ds:schemaRef ds:uri="a3173ae4-58aa-480c-80ff-9f056e7be7f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Microsoft_Brand_Template_May2023</Template>
  <TotalTime>23</TotalTime>
  <Words>712</Words>
  <Application>Microsoft Office PowerPoint</Application>
  <PresentationFormat>Widescreen</PresentationFormat>
  <Paragraphs>135</Paragraphs>
  <Slides>13</Slides>
  <Notes>6</Notes>
  <HiddenSlides>0</HiddenSlides>
  <MMClips>5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22" baseType="lpstr">
      <vt:lpstr>Arial</vt:lpstr>
      <vt:lpstr>Calibri</vt:lpstr>
      <vt:lpstr>Segoe UI</vt:lpstr>
      <vt:lpstr>Segoe UI Light</vt:lpstr>
      <vt:lpstr>Segoe UI Semibold</vt:lpstr>
      <vt:lpstr>Söhne</vt:lpstr>
      <vt:lpstr>Wingdings</vt:lpstr>
      <vt:lpstr>LIGHT MODE</vt:lpstr>
      <vt:lpstr>DARK MODE</vt:lpstr>
      <vt:lpstr>Boost SAP Productivity with Azure OpenAI</vt:lpstr>
      <vt:lpstr>PowerPoint Presentation</vt:lpstr>
      <vt:lpstr>Use cases</vt:lpstr>
      <vt:lpstr>Azure OpenAI in Microsoft Teams  Ask anything privately and safely using your business data</vt:lpstr>
      <vt:lpstr>Examples</vt:lpstr>
      <vt:lpstr>Azure OpenAI-powered Bot for  SAP Self-Services</vt:lpstr>
      <vt:lpstr>Demo</vt:lpstr>
      <vt:lpstr>Ask anything about SAP data  or any DB</vt:lpstr>
      <vt:lpstr>Demo</vt:lpstr>
      <vt:lpstr>Chat with your data in PowerBI</vt:lpstr>
      <vt:lpstr>Chat with your Documentation using Azure OpenAI and Cognitive Search https://github.com/Azure-Samples/azure-search-openai-demo </vt:lpstr>
      <vt:lpstr>GitHub Copilot</vt:lpstr>
      <vt:lpstr>Final slide with logo</vt:lpstr>
    </vt:vector>
  </TitlesOfParts>
  <Manager>&lt;Comms manager name here&gt;</Manager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Event name or  presentation title</dc:title>
  <dc:subject>&lt;Event name&gt;</dc:subject>
  <dc:creator>Michael Mergell</dc:creator>
  <cp:keywords/>
  <dc:description/>
  <cp:lastModifiedBy>Michael Mergell</cp:lastModifiedBy>
  <cp:revision>1</cp:revision>
  <dcterms:created xsi:type="dcterms:W3CDTF">2023-06-15T13:37:25Z</dcterms:created>
  <dcterms:modified xsi:type="dcterms:W3CDTF">2023-11-13T13:20:02Z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0x010100E8AEE3040635924D8BC57D82D7516C9F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MSIP_Label_f42aa342-8706-4288-bd11-ebb85995028c_Enabled">
    <vt:lpwstr>True</vt:lpwstr>
  </property>
  <property fmtid="{D5CDD505-2E9C-101B-9397-08002B2CF9AE}" pid="12" name="MSIP_Label_f42aa342-8706-4288-bd11-ebb85995028c_SiteId">
    <vt:lpwstr>72f988bf-86f1-41af-91ab-2d7cd011db47</vt:lpwstr>
  </property>
  <property fmtid="{D5CDD505-2E9C-101B-9397-08002B2CF9AE}" pid="13" name="MSIP_Label_f42aa342-8706-4288-bd11-ebb85995028c_Ref">
    <vt:lpwstr>https://api.informationprotection.azure.com/api/72f988bf-86f1-41af-91ab-2d7cd011db47</vt:lpwstr>
  </property>
  <property fmtid="{D5CDD505-2E9C-101B-9397-08002B2CF9AE}" pid="14" name="MSIP_Label_f42aa342-8706-4288-bd11-ebb85995028c_Owner">
    <vt:lpwstr>maryfj@microsoft.com</vt:lpwstr>
  </property>
  <property fmtid="{D5CDD505-2E9C-101B-9397-08002B2CF9AE}" pid="15" name="MSIP_Label_f42aa342-8706-4288-bd11-ebb85995028c_SetDate">
    <vt:lpwstr>2017-08-29T14:27:20.8568347-07:00</vt:lpwstr>
  </property>
  <property fmtid="{D5CDD505-2E9C-101B-9397-08002B2CF9AE}" pid="16" name="MSIP_Label_f42aa342-8706-4288-bd11-ebb85995028c_Name">
    <vt:lpwstr>General</vt:lpwstr>
  </property>
  <property fmtid="{D5CDD505-2E9C-101B-9397-08002B2CF9AE}" pid="17" name="MSIP_Label_f42aa342-8706-4288-bd11-ebb85995028c_Application">
    <vt:lpwstr>Microsoft Azure Information Protection</vt:lpwstr>
  </property>
  <property fmtid="{D5CDD505-2E9C-101B-9397-08002B2CF9AE}" pid="18" name="MSIP_Label_f42aa342-8706-4288-bd11-ebb85995028c_Extended_MSFT_Method">
    <vt:lpwstr>Automatic</vt:lpwstr>
  </property>
  <property fmtid="{D5CDD505-2E9C-101B-9397-08002B2CF9AE}" pid="19" name="Sensitivity">
    <vt:lpwstr>General</vt:lpwstr>
  </property>
</Properties>
</file>